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_rels/notesSlide18.xml.rels" ContentType="application/vnd.openxmlformats-package.relationships+xml"/>
  <Override PartName="/ppt/notesSlides/_rels/notesSlide17.xml.rels" ContentType="application/vnd.openxmlformats-package.relationship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_rels/presentation.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slideLayouts/_rels/slideLayout52.xml.rels" ContentType="application/vnd.openxmlformats-package.relationships+xml"/>
  <Override PartName="/ppt/slideLayouts/_rels/slideLayout14.xml.rels" ContentType="application/vnd.openxmlformats-package.relationships+xml"/>
  <Override PartName="/ppt/slideLayouts/_rels/slideLayout30.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23.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31.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3.xml.rels" ContentType="application/vnd.openxmlformats-package.relationships+xml"/>
  <Override PartName="/ppt/slideLayouts/_rels/slideLayout32.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2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27.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7.xml.rels" ContentType="application/vnd.openxmlformats-package.relationships+xml"/>
  <Override PartName="/ppt/slideLayouts/_rels/slideLayout54.xml.rels" ContentType="application/vnd.openxmlformats-package.relationships+xml"/>
  <Override PartName="/ppt/slideLayouts/_rels/slideLayout12.xml.rels" ContentType="application/vnd.openxmlformats-package.relationships+xml"/>
  <Override PartName="/ppt/slideLayouts/_rels/slideLayout29.xml.rels" ContentType="application/vnd.openxmlformats-package.relationships+xml"/>
  <Override PartName="/ppt/slideLayouts/_rels/slideLayout33.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57.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8.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6.xml.rels" ContentType="application/vnd.openxmlformats-package.relationships+xml"/>
  <Override PartName="/ppt/slideLayouts/_rels/slideLayout53.xml.rels" ContentType="application/vnd.openxmlformats-package.relationships+xml"/>
  <Override PartName="/ppt/slideLayouts/slideLayout56.xml" ContentType="application/vnd.openxmlformats-officedocument.presentationml.slideLayout+xml"/>
  <Override PartName="/ppt/slideLayouts/slideLayout13.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59.xml" ContentType="application/vnd.openxmlformats-officedocument.presentationml.slideLayout+xml"/>
  <Override PartName="/ppt/slideLayouts/slideLayout22.xml" ContentType="application/vnd.openxmlformats-officedocument.presentationml.slideLayout+xml"/>
  <Override PartName="/ppt/slideLayouts/slideLayout2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9.xml" ContentType="application/vnd.openxmlformats-officedocument.presentationml.slideLayout+xml"/>
  <Override PartName="/ppt/slideLayouts/slideLayout57.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60.xml" ContentType="application/vnd.openxmlformats-officedocument.presentationml.slideLayout+xml"/>
  <Override PartName="/ppt/slideLayouts/slideLayout1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xml" ContentType="application/vnd.openxmlformats-officedocument.presentationml.slideLayout+xml"/>
  <Override PartName="/ppt/slideLayouts/slideLayout40.xml" ContentType="application/vnd.openxmlformats-officedocument.presentationml.slideLayout+xml"/>
  <Override PartName="/ppt/slideLayouts/slideLayout3.xml" ContentType="application/vnd.openxmlformats-officedocument.presentationml.slideLayout+xml"/>
  <Override PartName="/ppt/slideLayouts/slideLayout41.xml" ContentType="application/vnd.openxmlformats-officedocument.presentationml.slideLayout+xml"/>
  <Override PartName="/ppt/slideLayouts/slideLayout4.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43.xml" ContentType="application/vnd.openxmlformats-officedocument.presentationml.slideLayout+xml"/>
  <Override PartName="/ppt/slideLayouts/slideLayout6.xml" ContentType="application/vnd.openxmlformats-officedocument.presentationml.slideLayout+xml"/>
  <Override PartName="/ppt/slideLayouts/slideLayout44.xml" ContentType="application/vnd.openxmlformats-officedocument.presentationml.slideLayout+xml"/>
  <Override PartName="/ppt/slideLayouts/slideLayout7.xml" ContentType="application/vnd.openxmlformats-officedocument.presentationml.slideLayout+xml"/>
  <Override PartName="/ppt/slideLayouts/slideLayout45.xml" ContentType="application/vnd.openxmlformats-officedocument.presentationml.slideLayout+xml"/>
  <Override PartName="/ppt/slideLayouts/slideLayout8.xml" ContentType="application/vnd.openxmlformats-officedocument.presentationml.slideLayout+xml"/>
  <Override PartName="/ppt/slideLayouts/slideLayout46.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presProps.xml" ContentType="application/vnd.openxmlformats-officedocument.presentationml.presPro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8.xml.rels" ContentType="application/vnd.openxmlformats-package.relationships+xml"/>
  <Override PartName="/ppt/slides/_rels/slide18.xml.rels" ContentType="application/vnd.openxmlformats-package.relationships+xml"/>
  <Override PartName="/ppt/slides/_rels/slide17.xml.rels" ContentType="application/vnd.openxmlformats-package.relationships+xml"/>
  <Override PartName="/ppt/slides/_rels/slide1.xml.rels" ContentType="application/vnd.openxmlformats-package.relationships+xml"/>
  <Override PartName="/ppt/slides/_rels/slide4.xml.rels" ContentType="application/vnd.openxmlformats-package.relationships+xml"/>
  <Override PartName="/ppt/slides/_rels/slide2.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x="12192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6.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buNone/>
            </a:pPr>
            <a:r>
              <a:rPr b="0" lang="en-GB" sz="4400" spc="-1" strike="noStrike">
                <a:latin typeface="Arial"/>
              </a:rPr>
              <a:t>Click to move the slide</a:t>
            </a:r>
            <a:endParaRPr b="0" lang="en-GB" sz="4400" spc="-1" strike="noStrike">
              <a:latin typeface="Arial"/>
            </a:endParaRPr>
          </a:p>
        </p:txBody>
      </p:sp>
      <p:sp>
        <p:nvSpPr>
          <p:cNvPr id="212"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r>
              <a:rPr b="0" lang="en-GB" sz="2000" spc="-1" strike="noStrike">
                <a:latin typeface="Arial"/>
              </a:rPr>
              <a:t>Click to edit the notes' format</a:t>
            </a:r>
            <a:endParaRPr b="0" lang="en-GB" sz="2000" spc="-1" strike="noStrike">
              <a:latin typeface="Arial"/>
            </a:endParaRPr>
          </a:p>
        </p:txBody>
      </p:sp>
      <p:sp>
        <p:nvSpPr>
          <p:cNvPr id="213" name="PlaceHolder 3"/>
          <p:cNvSpPr>
            <a:spLocks noGrp="1"/>
          </p:cNvSpPr>
          <p:nvPr>
            <p:ph type="hdr"/>
          </p:nvPr>
        </p:nvSpPr>
        <p:spPr>
          <a:xfrm>
            <a:off x="0" y="0"/>
            <a:ext cx="3280680" cy="534240"/>
          </a:xfrm>
          <a:prstGeom prst="rect">
            <a:avLst/>
          </a:prstGeom>
          <a:noFill/>
          <a:ln w="0">
            <a:noFill/>
          </a:ln>
        </p:spPr>
        <p:txBody>
          <a:bodyPr lIns="0" rIns="0" tIns="0" bIns="0" anchor="t">
            <a:noAutofit/>
          </a:bodyPr>
          <a:p>
            <a:r>
              <a:rPr b="0" lang="en-GB" sz="1400" spc="-1" strike="noStrike">
                <a:latin typeface="Times New Roman"/>
              </a:rPr>
              <a:t>&lt;header&gt;</a:t>
            </a:r>
            <a:endParaRPr b="0" lang="en-GB" sz="1400" spc="-1" strike="noStrike">
              <a:latin typeface="Times New Roman"/>
            </a:endParaRPr>
          </a:p>
        </p:txBody>
      </p:sp>
      <p:sp>
        <p:nvSpPr>
          <p:cNvPr id="214" name="PlaceHolder 4"/>
          <p:cNvSpPr>
            <a:spLocks noGrp="1"/>
          </p:cNvSpPr>
          <p:nvPr>
            <p:ph type="dt" idx="16"/>
          </p:nvPr>
        </p:nvSpPr>
        <p:spPr>
          <a:xfrm>
            <a:off x="4278960" y="0"/>
            <a:ext cx="3280680" cy="534240"/>
          </a:xfrm>
          <a:prstGeom prst="rect">
            <a:avLst/>
          </a:prstGeom>
          <a:noFill/>
          <a:ln w="0">
            <a:noFill/>
          </a:ln>
        </p:spPr>
        <p:txBody>
          <a:bodyPr lIns="0" rIns="0" tIns="0" bIns="0" anchor="t">
            <a:noAutofit/>
          </a:bodyPr>
          <a:lstStyle>
            <a:lvl1pPr algn="r">
              <a:buNone/>
              <a:defRPr b="0" lang="en-GB" sz="1400" spc="-1" strike="noStrike">
                <a:latin typeface="Times New Roman"/>
              </a:defRPr>
            </a:lvl1pPr>
          </a:lstStyle>
          <a:p>
            <a:pPr algn="r">
              <a:buNone/>
            </a:pPr>
            <a:r>
              <a:rPr b="0" lang="en-GB" sz="1400" spc="-1" strike="noStrike">
                <a:latin typeface="Times New Roman"/>
              </a:rPr>
              <a:t>&lt;date/time&gt;</a:t>
            </a:r>
            <a:endParaRPr b="0" lang="en-GB" sz="1400" spc="-1" strike="noStrike">
              <a:latin typeface="Times New Roman"/>
            </a:endParaRPr>
          </a:p>
        </p:txBody>
      </p:sp>
      <p:sp>
        <p:nvSpPr>
          <p:cNvPr id="215" name="PlaceHolder 5"/>
          <p:cNvSpPr>
            <a:spLocks noGrp="1"/>
          </p:cNvSpPr>
          <p:nvPr>
            <p:ph type="ftr" idx="17"/>
          </p:nvPr>
        </p:nvSpPr>
        <p:spPr>
          <a:xfrm>
            <a:off x="0" y="10157400"/>
            <a:ext cx="3280680" cy="534240"/>
          </a:xfrm>
          <a:prstGeom prst="rect">
            <a:avLst/>
          </a:prstGeom>
          <a:noFill/>
          <a:ln w="0">
            <a:noFill/>
          </a:ln>
        </p:spPr>
        <p:txBody>
          <a:bodyPr lIns="0" rIns="0" tIns="0" bIns="0" anchor="b">
            <a:noAutofit/>
          </a:bodyPr>
          <a:lstStyle>
            <a:lvl1pPr>
              <a:defRPr b="0" lang="en-GB" sz="1400" spc="-1" strike="noStrike">
                <a:latin typeface="Times New Roman"/>
              </a:defRPr>
            </a:lvl1pPr>
          </a:lstStyle>
          <a:p>
            <a:r>
              <a:rPr b="0" lang="en-GB" sz="1400" spc="-1" strike="noStrike">
                <a:latin typeface="Times New Roman"/>
              </a:rPr>
              <a:t>&lt;footer&gt;</a:t>
            </a:r>
            <a:endParaRPr b="0" lang="en-GB" sz="1400" spc="-1" strike="noStrike">
              <a:latin typeface="Times New Roman"/>
            </a:endParaRPr>
          </a:p>
        </p:txBody>
      </p:sp>
      <p:sp>
        <p:nvSpPr>
          <p:cNvPr id="216" name="PlaceHolder 6"/>
          <p:cNvSpPr>
            <a:spLocks noGrp="1"/>
          </p:cNvSpPr>
          <p:nvPr>
            <p:ph type="sldNum" idx="18"/>
          </p:nvPr>
        </p:nvSpPr>
        <p:spPr>
          <a:xfrm>
            <a:off x="4278960" y="10157400"/>
            <a:ext cx="3280680" cy="534240"/>
          </a:xfrm>
          <a:prstGeom prst="rect">
            <a:avLst/>
          </a:prstGeom>
          <a:noFill/>
          <a:ln w="0">
            <a:noFill/>
          </a:ln>
        </p:spPr>
        <p:txBody>
          <a:bodyPr lIns="0" rIns="0" tIns="0" bIns="0" anchor="b">
            <a:noAutofit/>
          </a:bodyPr>
          <a:lstStyle>
            <a:lvl1pPr algn="r">
              <a:buNone/>
              <a:defRPr b="0" lang="en-GB" sz="1400" spc="-1" strike="noStrike">
                <a:latin typeface="Times New Roman"/>
              </a:defRPr>
            </a:lvl1pPr>
          </a:lstStyle>
          <a:p>
            <a:pPr algn="r">
              <a:buNone/>
            </a:pPr>
            <a:fld id="{4E4CEB49-BB2C-43D4-A057-A2323D077736}" type="slidenum">
              <a:rPr b="0" lang="en-GB" sz="1400" spc="-1" strike="noStrike">
                <a:latin typeface="Times New Roman"/>
              </a:rPr>
              <a:t>&lt;number&gt;</a:t>
            </a:fld>
            <a:endParaRPr b="0" lang="en-GB"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 name="PlaceHolder 1"/>
          <p:cNvSpPr>
            <a:spLocks noGrp="1"/>
          </p:cNvSpPr>
          <p:nvPr>
            <p:ph type="sldImg"/>
          </p:nvPr>
        </p:nvSpPr>
        <p:spPr>
          <a:xfrm>
            <a:off x="685800" y="1143000"/>
            <a:ext cx="5484600" cy="3084480"/>
          </a:xfrm>
          <a:prstGeom prst="rect">
            <a:avLst/>
          </a:prstGeom>
          <a:ln w="0">
            <a:noFill/>
          </a:ln>
        </p:spPr>
      </p:sp>
      <p:sp>
        <p:nvSpPr>
          <p:cNvPr id="249" name="PlaceHolder 2"/>
          <p:cNvSpPr>
            <a:spLocks noGrp="1"/>
          </p:cNvSpPr>
          <p:nvPr>
            <p:ph type="body"/>
          </p:nvPr>
        </p:nvSpPr>
        <p:spPr>
          <a:xfrm>
            <a:off x="685800" y="4400640"/>
            <a:ext cx="5484600" cy="3598560"/>
          </a:xfrm>
          <a:prstGeom prst="rect">
            <a:avLst/>
          </a:prstGeom>
          <a:noFill/>
          <a:ln w="0">
            <a:noFill/>
          </a:ln>
        </p:spPr>
        <p:txBody>
          <a:bodyPr lIns="0" rIns="0" tIns="0" bIns="0" anchor="t">
            <a:noAutofit/>
          </a:bodyPr>
          <a:p>
            <a:pPr marL="216000" indent="-216000">
              <a:lnSpc>
                <a:spcPct val="100000"/>
              </a:lnSpc>
              <a:buNone/>
              <a:tabLst>
                <a:tab algn="l" pos="0"/>
              </a:tabLst>
            </a:pPr>
            <a:r>
              <a:rPr b="0" lang="en-GB" sz="2000" spc="-1" strike="noStrike">
                <a:latin typeface="Arial"/>
              </a:rPr>
              <a:t>Ideally we would like the have volunteers who have not served in this capacity in previous years</a:t>
            </a:r>
            <a:endParaRPr b="0" lang="en-GB" sz="2000" spc="-1" strike="noStrike">
              <a:latin typeface="Arial"/>
            </a:endParaRPr>
          </a:p>
        </p:txBody>
      </p:sp>
      <p:sp>
        <p:nvSpPr>
          <p:cNvPr id="250" name="PlaceHolder 3"/>
          <p:cNvSpPr>
            <a:spLocks noGrp="1"/>
          </p:cNvSpPr>
          <p:nvPr>
            <p:ph type="sldNum" idx="19"/>
          </p:nvPr>
        </p:nvSpPr>
        <p:spPr>
          <a:xfrm>
            <a:off x="3884760" y="8685360"/>
            <a:ext cx="2970000" cy="456840"/>
          </a:xfrm>
          <a:prstGeom prst="rect">
            <a:avLst/>
          </a:prstGeom>
          <a:noFill/>
          <a:ln w="0">
            <a:noFill/>
          </a:ln>
        </p:spPr>
        <p:txBody>
          <a:bodyPr lIns="0" rIns="0" tIns="0" bIns="0" anchor="b">
            <a:noAutofit/>
          </a:bodyPr>
          <a:lstStyle>
            <a:lvl1pPr algn="r">
              <a:lnSpc>
                <a:spcPct val="100000"/>
              </a:lnSpc>
              <a:buNone/>
              <a:defRPr b="0" lang="en-GB" sz="1200" spc="-1" strike="noStrike">
                <a:solidFill>
                  <a:srgbClr val="000000"/>
                </a:solidFill>
                <a:latin typeface="+mn-lt"/>
                <a:ea typeface="+mn-ea"/>
              </a:defRPr>
            </a:lvl1pPr>
          </a:lstStyle>
          <a:p>
            <a:pPr algn="r">
              <a:lnSpc>
                <a:spcPct val="100000"/>
              </a:lnSpc>
              <a:buNone/>
            </a:pPr>
            <a:fld id="{C5BEF851-A09D-458E-9619-162F801FCD4C}" type="slidenum">
              <a:rPr b="0" lang="en-GB" sz="1200" spc="-1" strike="noStrike">
                <a:solidFill>
                  <a:srgbClr val="000000"/>
                </a:solidFill>
                <a:latin typeface="+mn-lt"/>
                <a:ea typeface="+mn-ea"/>
              </a:rPr>
              <a:t>&lt;number&gt;</a:t>
            </a:fld>
            <a:endParaRPr b="0" lang="en-GB" sz="1200" spc="-1" strike="noStrike">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sldImg"/>
          </p:nvPr>
        </p:nvSpPr>
        <p:spPr>
          <a:xfrm>
            <a:off x="685800" y="1143000"/>
            <a:ext cx="5484600" cy="3084480"/>
          </a:xfrm>
          <a:prstGeom prst="rect">
            <a:avLst/>
          </a:prstGeom>
          <a:ln w="0">
            <a:noFill/>
          </a:ln>
        </p:spPr>
      </p:sp>
      <p:sp>
        <p:nvSpPr>
          <p:cNvPr id="252" name="PlaceHolder 2"/>
          <p:cNvSpPr>
            <a:spLocks noGrp="1"/>
          </p:cNvSpPr>
          <p:nvPr>
            <p:ph type="body"/>
          </p:nvPr>
        </p:nvSpPr>
        <p:spPr>
          <a:xfrm>
            <a:off x="685800" y="4400640"/>
            <a:ext cx="5484600" cy="3598560"/>
          </a:xfrm>
          <a:prstGeom prst="rect">
            <a:avLst/>
          </a:prstGeom>
          <a:noFill/>
          <a:ln w="0">
            <a:noFill/>
          </a:ln>
        </p:spPr>
        <p:txBody>
          <a:bodyPr lIns="0" rIns="0" tIns="0" bIns="0" anchor="t">
            <a:noAutofit/>
          </a:bodyPr>
          <a:p>
            <a:pPr marL="216000" indent="-216000">
              <a:lnSpc>
                <a:spcPct val="100000"/>
              </a:lnSpc>
              <a:buNone/>
              <a:tabLst>
                <a:tab algn="l" pos="0"/>
              </a:tabLst>
            </a:pPr>
            <a:r>
              <a:rPr b="0" lang="en-GB" sz="2000" spc="-1" strike="noStrike">
                <a:latin typeface="Arial"/>
              </a:rPr>
              <a:t>Ideally we would like the have volunteers who have not served in this capacity in previous years.</a:t>
            </a:r>
            <a:endParaRPr b="0" lang="en-GB" sz="2000" spc="-1" strike="noStrike">
              <a:latin typeface="Arial"/>
            </a:endParaRPr>
          </a:p>
        </p:txBody>
      </p:sp>
      <p:sp>
        <p:nvSpPr>
          <p:cNvPr id="253" name="PlaceHolder 3"/>
          <p:cNvSpPr>
            <a:spLocks noGrp="1"/>
          </p:cNvSpPr>
          <p:nvPr>
            <p:ph type="sldNum" idx="20"/>
          </p:nvPr>
        </p:nvSpPr>
        <p:spPr>
          <a:xfrm>
            <a:off x="3884760" y="8685360"/>
            <a:ext cx="2970000" cy="456840"/>
          </a:xfrm>
          <a:prstGeom prst="rect">
            <a:avLst/>
          </a:prstGeom>
          <a:noFill/>
          <a:ln w="0">
            <a:noFill/>
          </a:ln>
        </p:spPr>
        <p:txBody>
          <a:bodyPr lIns="0" rIns="0" tIns="0" bIns="0" anchor="b">
            <a:noAutofit/>
          </a:bodyPr>
          <a:lstStyle>
            <a:lvl1pPr algn="r">
              <a:lnSpc>
                <a:spcPct val="100000"/>
              </a:lnSpc>
              <a:buNone/>
              <a:defRPr b="0" lang="en-GB" sz="1200" spc="-1" strike="noStrike">
                <a:solidFill>
                  <a:srgbClr val="000000"/>
                </a:solidFill>
                <a:latin typeface="+mn-lt"/>
                <a:ea typeface="+mn-ea"/>
              </a:defRPr>
            </a:lvl1pPr>
          </a:lstStyle>
          <a:p>
            <a:pPr algn="r">
              <a:lnSpc>
                <a:spcPct val="100000"/>
              </a:lnSpc>
              <a:buNone/>
            </a:pPr>
            <a:fld id="{A981B99F-4B17-4261-9683-75712F6292E8}" type="slidenum">
              <a:rPr b="0" lang="en-GB" sz="1200" spc="-1" strike="noStrike">
                <a:solidFill>
                  <a:srgbClr val="000000"/>
                </a:solidFill>
                <a:latin typeface="+mn-lt"/>
                <a:ea typeface="+mn-ea"/>
              </a:rPr>
              <a:t>&lt;number&gt;</a:t>
            </a:fld>
            <a:endParaRPr b="0" lang="en-GB"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630A7E73-5D27-4942-9739-940F41F5ED9C}" type="slidenum">
              <a:t>&lt;#&gt;</a:t>
            </a:fld>
          </a:p>
        </p:txBody>
      </p:sp>
      <p:sp>
        <p:nvSpPr>
          <p:cNvPr id="4" name="PlaceHolder 3"/>
          <p:cNvSpPr>
            <a:spLocks noGrp="1"/>
          </p:cNvSpPr>
          <p:nvPr>
            <p:ph type="dt" idx="3"/>
          </p:nvPr>
        </p:nvSpPr>
        <p:spPr/>
        <p:txBody>
          <a:bodyPr/>
          <a:p>
            <a:r>
              <a:rPr lang="en-GB"/>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29"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30"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7EE3555F-DC4C-455B-8A3E-E88AD4985D17}" type="slidenum">
              <a:t>&lt;#&gt;</a:t>
            </a:fld>
          </a:p>
        </p:txBody>
      </p:sp>
      <p:sp>
        <p:nvSpPr>
          <p:cNvPr id="7" name="PlaceHolder 6"/>
          <p:cNvSpPr>
            <a:spLocks noGrp="1"/>
          </p:cNvSpPr>
          <p:nvPr>
            <p:ph type="dt" idx="3"/>
          </p:nvPr>
        </p:nvSpPr>
        <p:spPr/>
        <p:txBody>
          <a:bodyPr/>
          <a:p>
            <a:r>
              <a:rPr lang="en-GB"/>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32"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33"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34"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35"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C9311482-8936-4D12-B1E9-3313BCB7B08E}" type="slidenum">
              <a:t>&lt;#&gt;</a:t>
            </a:fld>
          </a:p>
        </p:txBody>
      </p:sp>
      <p:sp>
        <p:nvSpPr>
          <p:cNvPr id="9" name="PlaceHolder 8"/>
          <p:cNvSpPr>
            <a:spLocks noGrp="1"/>
          </p:cNvSpPr>
          <p:nvPr>
            <p:ph type="dt" idx="3"/>
          </p:nvPr>
        </p:nvSpPr>
        <p:spPr/>
        <p:txBody>
          <a:bodyPr/>
          <a:p>
            <a:r>
              <a:rPr lang="en-GB"/>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37"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38"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39"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40"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41"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42"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10D6722B-7E9B-4C52-AB01-3A3A9D0705B7}" type="slidenum">
              <a:t>&lt;#&gt;</a:t>
            </a:fld>
          </a:p>
        </p:txBody>
      </p:sp>
      <p:sp>
        <p:nvSpPr>
          <p:cNvPr id="11" name="PlaceHolder 10"/>
          <p:cNvSpPr>
            <a:spLocks noGrp="1"/>
          </p:cNvSpPr>
          <p:nvPr>
            <p:ph type="dt" idx="3"/>
          </p:nvPr>
        </p:nvSpPr>
        <p:spPr/>
        <p:txBody>
          <a:bodyPr/>
          <a:p>
            <a:r>
              <a:rPr lang="en-GB"/>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8ED1490E-7F9A-4700-92C1-FDC255B5AC92}" type="slidenum">
              <a:t>&lt;#&gt;</a:t>
            </a:fld>
          </a:p>
        </p:txBody>
      </p:sp>
      <p:sp>
        <p:nvSpPr>
          <p:cNvPr id="4" name="PlaceHolder 3"/>
          <p:cNvSpPr>
            <a:spLocks noGrp="1"/>
          </p:cNvSpPr>
          <p:nvPr>
            <p:ph type="dt" idx="6"/>
          </p:nvPr>
        </p:nvSpPr>
        <p:spPr/>
        <p:txBody>
          <a:bodyPr/>
          <a:p>
            <a:r>
              <a:rPr lang="en-GB"/>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50"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7EE4B551-1E9D-4264-BAC9-5E14E2D95546}"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52"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endParaRPr b="0" lang="en-GB"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0A1EB027-3E36-412E-B969-75DBFAB60667}"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54"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55"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F8D01BDF-DBD4-4017-ADB8-21E58432C578}" type="slidenum">
              <a:t>&lt;#&gt;</a:t>
            </a:fld>
          </a:p>
        </p:txBody>
      </p:sp>
      <p:sp>
        <p:nvSpPr>
          <p:cNvPr id="7" name="PlaceHolder 6"/>
          <p:cNvSpPr>
            <a:spLocks noGrp="1"/>
          </p:cNvSpPr>
          <p:nvPr>
            <p:ph type="dt" idx="6"/>
          </p:nvPr>
        </p:nvSpPr>
        <p:spPr/>
        <p:txBody>
          <a:bodyPr/>
          <a:p>
            <a:r>
              <a:rPr lang="en-GB"/>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54D5070E-4507-4AF5-BDDF-F7AB1FE5F49A}" type="slidenum">
              <a:t>&lt;#&gt;</a:t>
            </a:fld>
          </a:p>
        </p:txBody>
      </p:sp>
      <p:sp>
        <p:nvSpPr>
          <p:cNvPr id="5" name="PlaceHolder 4"/>
          <p:cNvSpPr>
            <a:spLocks noGrp="1"/>
          </p:cNvSpPr>
          <p:nvPr>
            <p:ph type="dt" idx="6"/>
          </p:nvPr>
        </p:nvSpPr>
        <p:spPr/>
        <p:txBody>
          <a:bodyPr/>
          <a:p>
            <a:r>
              <a:rPr lang="en-GB"/>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7"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ED8D39FF-209E-4604-91B1-9974BF352A18}" type="slidenum">
              <a:t>&lt;#&gt;</a:t>
            </a:fld>
          </a:p>
        </p:txBody>
      </p:sp>
      <p:sp>
        <p:nvSpPr>
          <p:cNvPr id="5" name="PlaceHolder 4"/>
          <p:cNvSpPr>
            <a:spLocks noGrp="1"/>
          </p:cNvSpPr>
          <p:nvPr>
            <p:ph type="dt" idx="6"/>
          </p:nvPr>
        </p:nvSpPr>
        <p:spPr/>
        <p:txBody>
          <a:bodyPr/>
          <a:p>
            <a:r>
              <a:rPr lang="en-GB"/>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59"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0"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61"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98E6063A-FAD8-439A-A8EB-A01C723D6691}" type="slidenum">
              <a:t>&lt;#&gt;</a:t>
            </a:fld>
          </a:p>
        </p:txBody>
      </p:sp>
      <p:sp>
        <p:nvSpPr>
          <p:cNvPr id="8" name="PlaceHolder 7"/>
          <p:cNvSpPr>
            <a:spLocks noGrp="1"/>
          </p:cNvSpPr>
          <p:nvPr>
            <p:ph type="dt" idx="6"/>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8"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6094B8F-5DCF-4E6A-8B48-E0710E24EC77}"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63"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64"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5"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193C65D6-E920-4285-B254-D17BE9C5CE4C}" type="slidenum">
              <a:t>&lt;#&gt;</a:t>
            </a:fld>
          </a:p>
        </p:txBody>
      </p:sp>
      <p:sp>
        <p:nvSpPr>
          <p:cNvPr id="8" name="PlaceHolder 7"/>
          <p:cNvSpPr>
            <a:spLocks noGrp="1"/>
          </p:cNvSpPr>
          <p:nvPr>
            <p:ph type="dt" idx="6"/>
          </p:nvPr>
        </p:nvSpPr>
        <p:spPr/>
        <p:txBody>
          <a:bodyPr/>
          <a:p>
            <a:r>
              <a:rPr lang="en-GB"/>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67"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8"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9"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E2DAA2F5-7BA8-4886-929B-0ABDCEC3BCFD}" type="slidenum">
              <a:t>&lt;#&gt;</a:t>
            </a:fld>
          </a:p>
        </p:txBody>
      </p:sp>
      <p:sp>
        <p:nvSpPr>
          <p:cNvPr id="8" name="PlaceHolder 7"/>
          <p:cNvSpPr>
            <a:spLocks noGrp="1"/>
          </p:cNvSpPr>
          <p:nvPr>
            <p:ph type="dt" idx="6"/>
          </p:nvPr>
        </p:nvSpPr>
        <p:spPr/>
        <p:txBody>
          <a:bodyPr/>
          <a:p>
            <a:r>
              <a:rPr lang="en-GB"/>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71"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72"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EA60C08E-B8E6-444A-A7E4-D0F3D65DB75E}" type="slidenum">
              <a:t>&lt;#&gt;</a:t>
            </a:fld>
          </a:p>
        </p:txBody>
      </p:sp>
      <p:sp>
        <p:nvSpPr>
          <p:cNvPr id="7" name="PlaceHolder 6"/>
          <p:cNvSpPr>
            <a:spLocks noGrp="1"/>
          </p:cNvSpPr>
          <p:nvPr>
            <p:ph type="dt" idx="6"/>
          </p:nvPr>
        </p:nvSpPr>
        <p:spPr/>
        <p:txBody>
          <a:bodyPr/>
          <a:p>
            <a:r>
              <a:rPr lang="en-GB"/>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74"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75"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76"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77"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CB81770C-B1DD-4172-9CB8-1C472DAF2E7A}" type="slidenum">
              <a:t>&lt;#&gt;</a:t>
            </a:fld>
          </a:p>
        </p:txBody>
      </p:sp>
      <p:sp>
        <p:nvSpPr>
          <p:cNvPr id="9" name="PlaceHolder 8"/>
          <p:cNvSpPr>
            <a:spLocks noGrp="1"/>
          </p:cNvSpPr>
          <p:nvPr>
            <p:ph type="dt" idx="6"/>
          </p:nvPr>
        </p:nvSpPr>
        <p:spPr/>
        <p:txBody>
          <a:bodyPr/>
          <a:p>
            <a:r>
              <a:rPr lang="en-GB"/>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79"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80"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81"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82"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83"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84"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8CEBD07A-81BC-405E-A12A-7D56C18A20C6}" type="slidenum">
              <a:t>&lt;#&gt;</a:t>
            </a:fld>
          </a:p>
        </p:txBody>
      </p:sp>
      <p:sp>
        <p:nvSpPr>
          <p:cNvPr id="11" name="PlaceHolder 10"/>
          <p:cNvSpPr>
            <a:spLocks noGrp="1"/>
          </p:cNvSpPr>
          <p:nvPr>
            <p:ph type="dt" idx="6"/>
          </p:nvPr>
        </p:nvSpPr>
        <p:spPr/>
        <p:txBody>
          <a:bodyPr/>
          <a:p>
            <a:r>
              <a:rPr lang="en-GB"/>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7"/>
          </p:nvPr>
        </p:nvSpPr>
        <p:spPr/>
        <p:txBody>
          <a:bodyPr/>
          <a:p>
            <a:r>
              <a:t>Footer</a:t>
            </a:r>
          </a:p>
        </p:txBody>
      </p:sp>
      <p:sp>
        <p:nvSpPr>
          <p:cNvPr id="3" name="PlaceHolder 2"/>
          <p:cNvSpPr>
            <a:spLocks noGrp="1"/>
          </p:cNvSpPr>
          <p:nvPr>
            <p:ph type="sldNum" idx="8"/>
          </p:nvPr>
        </p:nvSpPr>
        <p:spPr/>
        <p:txBody>
          <a:bodyPr/>
          <a:p>
            <a:fld id="{6B48F635-B27C-460E-B650-5DC0B498E29F}" type="slidenum">
              <a:t>&lt;#&gt;</a:t>
            </a:fld>
          </a:p>
        </p:txBody>
      </p:sp>
      <p:sp>
        <p:nvSpPr>
          <p:cNvPr id="4" name="PlaceHolder 3"/>
          <p:cNvSpPr>
            <a:spLocks noGrp="1"/>
          </p:cNvSpPr>
          <p:nvPr>
            <p:ph type="dt" idx="9"/>
          </p:nvPr>
        </p:nvSpPr>
        <p:spPr/>
        <p:txBody>
          <a:bodyPr/>
          <a:p>
            <a:r>
              <a:rPr lang="en-GB"/>
              <a:t/>
            </a: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92"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ED9E4CEF-94AF-4B97-BB1D-912E41D521AD}"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94"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endParaRPr b="0" lang="en-GB" sz="3200" spc="-1" strike="noStrike">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E0AE7F9F-C39D-4FC7-8CCE-A8B93F3BBAA1}"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96"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97"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7"/>
          </p:nvPr>
        </p:nvSpPr>
        <p:spPr/>
        <p:txBody>
          <a:bodyPr/>
          <a:p>
            <a:r>
              <a:t>Footer</a:t>
            </a:r>
          </a:p>
        </p:txBody>
      </p:sp>
      <p:sp>
        <p:nvSpPr>
          <p:cNvPr id="6" name="PlaceHolder 5"/>
          <p:cNvSpPr>
            <a:spLocks noGrp="1"/>
          </p:cNvSpPr>
          <p:nvPr>
            <p:ph type="sldNum" idx="8"/>
          </p:nvPr>
        </p:nvSpPr>
        <p:spPr/>
        <p:txBody>
          <a:bodyPr/>
          <a:p>
            <a:fld id="{BBACFC09-8D0B-4383-8868-281A0E9027FD}" type="slidenum">
              <a:t>&lt;#&gt;</a:t>
            </a:fld>
          </a:p>
        </p:txBody>
      </p:sp>
      <p:sp>
        <p:nvSpPr>
          <p:cNvPr id="7" name="PlaceHolder 6"/>
          <p:cNvSpPr>
            <a:spLocks noGrp="1"/>
          </p:cNvSpPr>
          <p:nvPr>
            <p:ph type="dt" idx="9"/>
          </p:nvPr>
        </p:nvSpPr>
        <p:spPr/>
        <p:txBody>
          <a:bodyPr/>
          <a:p>
            <a:r>
              <a:rPr lang="en-GB"/>
              <a:t/>
            </a: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3" name="PlaceHolder 2"/>
          <p:cNvSpPr>
            <a:spLocks noGrp="1"/>
          </p:cNvSpPr>
          <p:nvPr>
            <p:ph type="ftr" idx="7"/>
          </p:nvPr>
        </p:nvSpPr>
        <p:spPr/>
        <p:txBody>
          <a:bodyPr/>
          <a:p>
            <a:r>
              <a:t>Footer</a:t>
            </a:r>
          </a:p>
        </p:txBody>
      </p:sp>
      <p:sp>
        <p:nvSpPr>
          <p:cNvPr id="4" name="PlaceHolder 3"/>
          <p:cNvSpPr>
            <a:spLocks noGrp="1"/>
          </p:cNvSpPr>
          <p:nvPr>
            <p:ph type="sldNum" idx="8"/>
          </p:nvPr>
        </p:nvSpPr>
        <p:spPr/>
        <p:txBody>
          <a:bodyPr/>
          <a:p>
            <a:fld id="{F4A6A4E8-E1D6-4B6C-A1AE-2ADD68A36A0C}" type="slidenum">
              <a:t>&lt;#&gt;</a:t>
            </a:fld>
          </a:p>
        </p:txBody>
      </p:sp>
      <p:sp>
        <p:nvSpPr>
          <p:cNvPr id="5" name="PlaceHolder 4"/>
          <p:cNvSpPr>
            <a:spLocks noGrp="1"/>
          </p:cNvSpPr>
          <p:nvPr>
            <p:ph type="dt" idx="9"/>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0"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endParaRPr b="0" lang="en-GB"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4235041C-8467-4560-96FC-7261BDA1268D}"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9"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3" name="PlaceHolder 2"/>
          <p:cNvSpPr>
            <a:spLocks noGrp="1"/>
          </p:cNvSpPr>
          <p:nvPr>
            <p:ph type="ftr" idx="7"/>
          </p:nvPr>
        </p:nvSpPr>
        <p:spPr/>
        <p:txBody>
          <a:bodyPr/>
          <a:p>
            <a:r>
              <a:t>Footer</a:t>
            </a:r>
          </a:p>
        </p:txBody>
      </p:sp>
      <p:sp>
        <p:nvSpPr>
          <p:cNvPr id="4" name="PlaceHolder 3"/>
          <p:cNvSpPr>
            <a:spLocks noGrp="1"/>
          </p:cNvSpPr>
          <p:nvPr>
            <p:ph type="sldNum" idx="8"/>
          </p:nvPr>
        </p:nvSpPr>
        <p:spPr/>
        <p:txBody>
          <a:bodyPr/>
          <a:p>
            <a:fld id="{F68547E8-E295-4231-AF64-6B202A93C8E6}" type="slidenum">
              <a:t>&lt;#&gt;</a:t>
            </a:fld>
          </a:p>
        </p:txBody>
      </p:sp>
      <p:sp>
        <p:nvSpPr>
          <p:cNvPr id="5" name="PlaceHolder 4"/>
          <p:cNvSpPr>
            <a:spLocks noGrp="1"/>
          </p:cNvSpPr>
          <p:nvPr>
            <p:ph type="dt" idx="9"/>
          </p:nvPr>
        </p:nvSpPr>
        <p:spPr/>
        <p:txBody>
          <a:bodyPr/>
          <a:p>
            <a:r>
              <a:rPr lang="en-GB"/>
              <a:t/>
            </a: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01"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02"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03"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7"/>
          </p:nvPr>
        </p:nvSpPr>
        <p:spPr/>
        <p:txBody>
          <a:bodyPr/>
          <a:p>
            <a:r>
              <a:t>Footer</a:t>
            </a:r>
          </a:p>
        </p:txBody>
      </p:sp>
      <p:sp>
        <p:nvSpPr>
          <p:cNvPr id="7" name="PlaceHolder 6"/>
          <p:cNvSpPr>
            <a:spLocks noGrp="1"/>
          </p:cNvSpPr>
          <p:nvPr>
            <p:ph type="sldNum" idx="8"/>
          </p:nvPr>
        </p:nvSpPr>
        <p:spPr/>
        <p:txBody>
          <a:bodyPr/>
          <a:p>
            <a:fld id="{F444EA1F-B31B-4BD3-9F60-134443AAC7C0}" type="slidenum">
              <a:t>&lt;#&gt;</a:t>
            </a:fld>
          </a:p>
        </p:txBody>
      </p:sp>
      <p:sp>
        <p:nvSpPr>
          <p:cNvPr id="8" name="PlaceHolder 7"/>
          <p:cNvSpPr>
            <a:spLocks noGrp="1"/>
          </p:cNvSpPr>
          <p:nvPr>
            <p:ph type="dt" idx="9"/>
          </p:nvPr>
        </p:nvSpPr>
        <p:spPr/>
        <p:txBody>
          <a:bodyPr/>
          <a:p>
            <a:r>
              <a:rPr lang="en-GB"/>
              <a:t/>
            </a: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05"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06"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07"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7"/>
          </p:nvPr>
        </p:nvSpPr>
        <p:spPr/>
        <p:txBody>
          <a:bodyPr/>
          <a:p>
            <a:r>
              <a:t>Footer</a:t>
            </a:r>
          </a:p>
        </p:txBody>
      </p:sp>
      <p:sp>
        <p:nvSpPr>
          <p:cNvPr id="7" name="PlaceHolder 6"/>
          <p:cNvSpPr>
            <a:spLocks noGrp="1"/>
          </p:cNvSpPr>
          <p:nvPr>
            <p:ph type="sldNum" idx="8"/>
          </p:nvPr>
        </p:nvSpPr>
        <p:spPr/>
        <p:txBody>
          <a:bodyPr/>
          <a:p>
            <a:fld id="{579F6F37-F157-4DED-B0DB-5F45CDBDFAB8}" type="slidenum">
              <a:t>&lt;#&gt;</a:t>
            </a:fld>
          </a:p>
        </p:txBody>
      </p:sp>
      <p:sp>
        <p:nvSpPr>
          <p:cNvPr id="8" name="PlaceHolder 7"/>
          <p:cNvSpPr>
            <a:spLocks noGrp="1"/>
          </p:cNvSpPr>
          <p:nvPr>
            <p:ph type="dt" idx="9"/>
          </p:nvPr>
        </p:nvSpPr>
        <p:spPr/>
        <p:txBody>
          <a:bodyPr/>
          <a:p>
            <a:r>
              <a:rPr lang="en-GB"/>
              <a:t/>
            </a: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09"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10"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11"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7"/>
          </p:nvPr>
        </p:nvSpPr>
        <p:spPr/>
        <p:txBody>
          <a:bodyPr/>
          <a:p>
            <a:r>
              <a:t>Footer</a:t>
            </a:r>
          </a:p>
        </p:txBody>
      </p:sp>
      <p:sp>
        <p:nvSpPr>
          <p:cNvPr id="7" name="PlaceHolder 6"/>
          <p:cNvSpPr>
            <a:spLocks noGrp="1"/>
          </p:cNvSpPr>
          <p:nvPr>
            <p:ph type="sldNum" idx="8"/>
          </p:nvPr>
        </p:nvSpPr>
        <p:spPr/>
        <p:txBody>
          <a:bodyPr/>
          <a:p>
            <a:fld id="{7798F390-7EDB-47CF-BC50-A7D901DF40CB}" type="slidenum">
              <a:t>&lt;#&gt;</a:t>
            </a:fld>
          </a:p>
        </p:txBody>
      </p:sp>
      <p:sp>
        <p:nvSpPr>
          <p:cNvPr id="8" name="PlaceHolder 7"/>
          <p:cNvSpPr>
            <a:spLocks noGrp="1"/>
          </p:cNvSpPr>
          <p:nvPr>
            <p:ph type="dt" idx="9"/>
          </p:nvPr>
        </p:nvSpPr>
        <p:spPr/>
        <p:txBody>
          <a:bodyPr/>
          <a:p>
            <a:r>
              <a:rPr lang="en-GB"/>
              <a:t/>
            </a: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13"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14"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7"/>
          </p:nvPr>
        </p:nvSpPr>
        <p:spPr/>
        <p:txBody>
          <a:bodyPr/>
          <a:p>
            <a:r>
              <a:t>Footer</a:t>
            </a:r>
          </a:p>
        </p:txBody>
      </p:sp>
      <p:sp>
        <p:nvSpPr>
          <p:cNvPr id="6" name="PlaceHolder 5"/>
          <p:cNvSpPr>
            <a:spLocks noGrp="1"/>
          </p:cNvSpPr>
          <p:nvPr>
            <p:ph type="sldNum" idx="8"/>
          </p:nvPr>
        </p:nvSpPr>
        <p:spPr/>
        <p:txBody>
          <a:bodyPr/>
          <a:p>
            <a:fld id="{2A3F292B-F8FA-4298-B92A-BFCE06059EDD}" type="slidenum">
              <a:t>&lt;#&gt;</a:t>
            </a:fld>
          </a:p>
        </p:txBody>
      </p:sp>
      <p:sp>
        <p:nvSpPr>
          <p:cNvPr id="7" name="PlaceHolder 6"/>
          <p:cNvSpPr>
            <a:spLocks noGrp="1"/>
          </p:cNvSpPr>
          <p:nvPr>
            <p:ph type="dt" idx="9"/>
          </p:nvPr>
        </p:nvSpPr>
        <p:spPr/>
        <p:txBody>
          <a:bodyPr/>
          <a:p>
            <a:r>
              <a:rPr lang="en-GB"/>
              <a:t/>
            </a: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16"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17"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18"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19"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7" name="PlaceHolder 6"/>
          <p:cNvSpPr>
            <a:spLocks noGrp="1"/>
          </p:cNvSpPr>
          <p:nvPr>
            <p:ph type="ftr" idx="7"/>
          </p:nvPr>
        </p:nvSpPr>
        <p:spPr/>
        <p:txBody>
          <a:bodyPr/>
          <a:p>
            <a:r>
              <a:t>Footer</a:t>
            </a:r>
          </a:p>
        </p:txBody>
      </p:sp>
      <p:sp>
        <p:nvSpPr>
          <p:cNvPr id="8" name="PlaceHolder 7"/>
          <p:cNvSpPr>
            <a:spLocks noGrp="1"/>
          </p:cNvSpPr>
          <p:nvPr>
            <p:ph type="sldNum" idx="8"/>
          </p:nvPr>
        </p:nvSpPr>
        <p:spPr/>
        <p:txBody>
          <a:bodyPr/>
          <a:p>
            <a:fld id="{CF8D2CCF-E714-417D-A651-3F7F070DF51A}" type="slidenum">
              <a:t>&lt;#&gt;</a:t>
            </a:fld>
          </a:p>
        </p:txBody>
      </p:sp>
      <p:sp>
        <p:nvSpPr>
          <p:cNvPr id="9" name="PlaceHolder 8"/>
          <p:cNvSpPr>
            <a:spLocks noGrp="1"/>
          </p:cNvSpPr>
          <p:nvPr>
            <p:ph type="dt" idx="9"/>
          </p:nvPr>
        </p:nvSpPr>
        <p:spPr/>
        <p:txBody>
          <a:bodyPr/>
          <a:p>
            <a:r>
              <a:rPr lang="en-GB"/>
              <a:t/>
            </a: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21"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22"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23"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24"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25"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26"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9" name="PlaceHolder 8"/>
          <p:cNvSpPr>
            <a:spLocks noGrp="1"/>
          </p:cNvSpPr>
          <p:nvPr>
            <p:ph type="ftr" idx="7"/>
          </p:nvPr>
        </p:nvSpPr>
        <p:spPr/>
        <p:txBody>
          <a:bodyPr/>
          <a:p>
            <a:r>
              <a:t>Footer</a:t>
            </a:r>
          </a:p>
        </p:txBody>
      </p:sp>
      <p:sp>
        <p:nvSpPr>
          <p:cNvPr id="10" name="PlaceHolder 9"/>
          <p:cNvSpPr>
            <a:spLocks noGrp="1"/>
          </p:cNvSpPr>
          <p:nvPr>
            <p:ph type="sldNum" idx="8"/>
          </p:nvPr>
        </p:nvSpPr>
        <p:spPr/>
        <p:txBody>
          <a:bodyPr/>
          <a:p>
            <a:fld id="{5B22AA0A-461F-48C0-AE9C-F3921CB02285}" type="slidenum">
              <a:t>&lt;#&gt;</a:t>
            </a:fld>
          </a:p>
        </p:txBody>
      </p:sp>
      <p:sp>
        <p:nvSpPr>
          <p:cNvPr id="11" name="PlaceHolder 10"/>
          <p:cNvSpPr>
            <a:spLocks noGrp="1"/>
          </p:cNvSpPr>
          <p:nvPr>
            <p:ph type="dt" idx="9"/>
          </p:nvPr>
        </p:nvSpPr>
        <p:spPr/>
        <p:txBody>
          <a:bodyPr/>
          <a:p>
            <a:r>
              <a:rPr lang="en-GB"/>
              <a:t/>
            </a: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0"/>
          </p:nvPr>
        </p:nvSpPr>
        <p:spPr/>
        <p:txBody>
          <a:bodyPr/>
          <a:p>
            <a:r>
              <a:t>Footer</a:t>
            </a:r>
          </a:p>
        </p:txBody>
      </p:sp>
      <p:sp>
        <p:nvSpPr>
          <p:cNvPr id="3" name="PlaceHolder 2"/>
          <p:cNvSpPr>
            <a:spLocks noGrp="1"/>
          </p:cNvSpPr>
          <p:nvPr>
            <p:ph type="sldNum" idx="11"/>
          </p:nvPr>
        </p:nvSpPr>
        <p:spPr/>
        <p:txBody>
          <a:bodyPr/>
          <a:p>
            <a:fld id="{EBF357B4-6913-43FF-8D69-CBD279A5D280}" type="slidenum">
              <a:t>&lt;#&gt;</a:t>
            </a:fld>
          </a:p>
        </p:txBody>
      </p:sp>
      <p:sp>
        <p:nvSpPr>
          <p:cNvPr id="4" name="PlaceHolder 3"/>
          <p:cNvSpPr>
            <a:spLocks noGrp="1"/>
          </p:cNvSpPr>
          <p:nvPr>
            <p:ph type="dt" idx="12"/>
          </p:nvPr>
        </p:nvSpPr>
        <p:spPr/>
        <p:txBody>
          <a:bodyPr/>
          <a:p>
            <a:r>
              <a:rPr lang="en-GB"/>
              <a:t/>
            </a:r>
          </a:p>
        </p:txBody>
      </p:sp>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3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34"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C17DB64E-8960-4AA3-BDE7-ABF3C81C84D5}"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36"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endParaRPr b="0" lang="en-GB" sz="3200" spc="-1" strike="noStrike">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CFCD9E0A-0A44-48DE-A1AA-707CD5DAF79E}"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2"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3"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B2B1EFE9-D27E-4362-ACF9-7E5D34BC9C7C}" type="slidenum">
              <a:t>&lt;#&gt;</a:t>
            </a:fld>
          </a:p>
        </p:txBody>
      </p:sp>
      <p:sp>
        <p:nvSpPr>
          <p:cNvPr id="7" name="PlaceHolder 6"/>
          <p:cNvSpPr>
            <a:spLocks noGrp="1"/>
          </p:cNvSpPr>
          <p:nvPr>
            <p:ph type="dt" idx="3"/>
          </p:nvPr>
        </p:nvSpPr>
        <p:spPr/>
        <p:txBody>
          <a:bodyPr/>
          <a:p>
            <a:r>
              <a:rPr lang="en-GB"/>
              <a:t/>
            </a: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38"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39"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10"/>
          </p:nvPr>
        </p:nvSpPr>
        <p:spPr/>
        <p:txBody>
          <a:bodyPr/>
          <a:p>
            <a:r>
              <a:t>Footer</a:t>
            </a:r>
          </a:p>
        </p:txBody>
      </p:sp>
      <p:sp>
        <p:nvSpPr>
          <p:cNvPr id="6" name="PlaceHolder 5"/>
          <p:cNvSpPr>
            <a:spLocks noGrp="1"/>
          </p:cNvSpPr>
          <p:nvPr>
            <p:ph type="sldNum" idx="11"/>
          </p:nvPr>
        </p:nvSpPr>
        <p:spPr/>
        <p:txBody>
          <a:bodyPr/>
          <a:p>
            <a:fld id="{C1FC5385-0361-456F-92E7-FF3424E11184}" type="slidenum">
              <a:t>&lt;#&gt;</a:t>
            </a:fld>
          </a:p>
        </p:txBody>
      </p:sp>
      <p:sp>
        <p:nvSpPr>
          <p:cNvPr id="7" name="PlaceHolder 6"/>
          <p:cNvSpPr>
            <a:spLocks noGrp="1"/>
          </p:cNvSpPr>
          <p:nvPr>
            <p:ph type="dt" idx="12"/>
          </p:nvPr>
        </p:nvSpPr>
        <p:spPr/>
        <p:txBody>
          <a:bodyPr/>
          <a:p>
            <a:r>
              <a:rPr lang="en-GB"/>
              <a:t/>
            </a: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3" name="PlaceHolder 2"/>
          <p:cNvSpPr>
            <a:spLocks noGrp="1"/>
          </p:cNvSpPr>
          <p:nvPr>
            <p:ph type="ftr" idx="10"/>
          </p:nvPr>
        </p:nvSpPr>
        <p:spPr/>
        <p:txBody>
          <a:bodyPr/>
          <a:p>
            <a:r>
              <a:t>Footer</a:t>
            </a:r>
          </a:p>
        </p:txBody>
      </p:sp>
      <p:sp>
        <p:nvSpPr>
          <p:cNvPr id="4" name="PlaceHolder 3"/>
          <p:cNvSpPr>
            <a:spLocks noGrp="1"/>
          </p:cNvSpPr>
          <p:nvPr>
            <p:ph type="sldNum" idx="11"/>
          </p:nvPr>
        </p:nvSpPr>
        <p:spPr/>
        <p:txBody>
          <a:bodyPr/>
          <a:p>
            <a:fld id="{A32420D0-D74B-425F-A100-B232D72D9D6C}" type="slidenum">
              <a:t>&lt;#&gt;</a:t>
            </a:fld>
          </a:p>
        </p:txBody>
      </p:sp>
      <p:sp>
        <p:nvSpPr>
          <p:cNvPr id="5" name="PlaceHolder 4"/>
          <p:cNvSpPr>
            <a:spLocks noGrp="1"/>
          </p:cNvSpPr>
          <p:nvPr>
            <p:ph type="dt" idx="12"/>
          </p:nvPr>
        </p:nvSpPr>
        <p:spPr/>
        <p:txBody>
          <a:bodyPr/>
          <a:p>
            <a:r>
              <a:rPr lang="en-GB"/>
              <a:t/>
            </a: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1"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3" name="PlaceHolder 2"/>
          <p:cNvSpPr>
            <a:spLocks noGrp="1"/>
          </p:cNvSpPr>
          <p:nvPr>
            <p:ph type="ftr" idx="10"/>
          </p:nvPr>
        </p:nvSpPr>
        <p:spPr/>
        <p:txBody>
          <a:bodyPr/>
          <a:p>
            <a:r>
              <a:t>Footer</a:t>
            </a:r>
          </a:p>
        </p:txBody>
      </p:sp>
      <p:sp>
        <p:nvSpPr>
          <p:cNvPr id="4" name="PlaceHolder 3"/>
          <p:cNvSpPr>
            <a:spLocks noGrp="1"/>
          </p:cNvSpPr>
          <p:nvPr>
            <p:ph type="sldNum" idx="11"/>
          </p:nvPr>
        </p:nvSpPr>
        <p:spPr/>
        <p:txBody>
          <a:bodyPr/>
          <a:p>
            <a:fld id="{070989B7-9BEE-44F7-A8E4-B68BDBD77FE3}" type="slidenum">
              <a:t>&lt;#&gt;</a:t>
            </a:fld>
          </a:p>
        </p:txBody>
      </p:sp>
      <p:sp>
        <p:nvSpPr>
          <p:cNvPr id="5" name="PlaceHolder 4"/>
          <p:cNvSpPr>
            <a:spLocks noGrp="1"/>
          </p:cNvSpPr>
          <p:nvPr>
            <p:ph type="dt" idx="12"/>
          </p:nvPr>
        </p:nvSpPr>
        <p:spPr/>
        <p:txBody>
          <a:bodyPr/>
          <a:p>
            <a:r>
              <a:rPr lang="en-GB"/>
              <a:t/>
            </a: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43"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44"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45"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10"/>
          </p:nvPr>
        </p:nvSpPr>
        <p:spPr/>
        <p:txBody>
          <a:bodyPr/>
          <a:p>
            <a:r>
              <a:t>Footer</a:t>
            </a:r>
          </a:p>
        </p:txBody>
      </p:sp>
      <p:sp>
        <p:nvSpPr>
          <p:cNvPr id="7" name="PlaceHolder 6"/>
          <p:cNvSpPr>
            <a:spLocks noGrp="1"/>
          </p:cNvSpPr>
          <p:nvPr>
            <p:ph type="sldNum" idx="11"/>
          </p:nvPr>
        </p:nvSpPr>
        <p:spPr/>
        <p:txBody>
          <a:bodyPr/>
          <a:p>
            <a:fld id="{D9E48E5B-EE4A-4296-94B5-0E849EC6F8F8}" type="slidenum">
              <a:t>&lt;#&gt;</a:t>
            </a:fld>
          </a:p>
        </p:txBody>
      </p:sp>
      <p:sp>
        <p:nvSpPr>
          <p:cNvPr id="8" name="PlaceHolder 7"/>
          <p:cNvSpPr>
            <a:spLocks noGrp="1"/>
          </p:cNvSpPr>
          <p:nvPr>
            <p:ph type="dt" idx="12"/>
          </p:nvPr>
        </p:nvSpPr>
        <p:spPr/>
        <p:txBody>
          <a:bodyPr/>
          <a:p>
            <a:r>
              <a:rPr lang="en-GB"/>
              <a:t/>
            </a: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47"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48"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49"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10"/>
          </p:nvPr>
        </p:nvSpPr>
        <p:spPr/>
        <p:txBody>
          <a:bodyPr/>
          <a:p>
            <a:r>
              <a:t>Footer</a:t>
            </a:r>
          </a:p>
        </p:txBody>
      </p:sp>
      <p:sp>
        <p:nvSpPr>
          <p:cNvPr id="7" name="PlaceHolder 6"/>
          <p:cNvSpPr>
            <a:spLocks noGrp="1"/>
          </p:cNvSpPr>
          <p:nvPr>
            <p:ph type="sldNum" idx="11"/>
          </p:nvPr>
        </p:nvSpPr>
        <p:spPr/>
        <p:txBody>
          <a:bodyPr/>
          <a:p>
            <a:fld id="{976ACC3F-314B-420C-AC2F-2ECEAE896A88}" type="slidenum">
              <a:t>&lt;#&gt;</a:t>
            </a:fld>
          </a:p>
        </p:txBody>
      </p:sp>
      <p:sp>
        <p:nvSpPr>
          <p:cNvPr id="8" name="PlaceHolder 7"/>
          <p:cNvSpPr>
            <a:spLocks noGrp="1"/>
          </p:cNvSpPr>
          <p:nvPr>
            <p:ph type="dt" idx="12"/>
          </p:nvPr>
        </p:nvSpPr>
        <p:spPr/>
        <p:txBody>
          <a:bodyPr/>
          <a:p>
            <a:r>
              <a:rPr lang="en-GB"/>
              <a:t/>
            </a: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51"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52"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53"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10"/>
          </p:nvPr>
        </p:nvSpPr>
        <p:spPr/>
        <p:txBody>
          <a:bodyPr/>
          <a:p>
            <a:r>
              <a:t>Footer</a:t>
            </a:r>
          </a:p>
        </p:txBody>
      </p:sp>
      <p:sp>
        <p:nvSpPr>
          <p:cNvPr id="7" name="PlaceHolder 6"/>
          <p:cNvSpPr>
            <a:spLocks noGrp="1"/>
          </p:cNvSpPr>
          <p:nvPr>
            <p:ph type="sldNum" idx="11"/>
          </p:nvPr>
        </p:nvSpPr>
        <p:spPr/>
        <p:txBody>
          <a:bodyPr/>
          <a:p>
            <a:fld id="{24CE76BE-B9F4-47BC-91B1-60088E7B7479}" type="slidenum">
              <a:t>&lt;#&gt;</a:t>
            </a:fld>
          </a:p>
        </p:txBody>
      </p:sp>
      <p:sp>
        <p:nvSpPr>
          <p:cNvPr id="8" name="PlaceHolder 7"/>
          <p:cNvSpPr>
            <a:spLocks noGrp="1"/>
          </p:cNvSpPr>
          <p:nvPr>
            <p:ph type="dt" idx="12"/>
          </p:nvPr>
        </p:nvSpPr>
        <p:spPr/>
        <p:txBody>
          <a:bodyPr/>
          <a:p>
            <a:r>
              <a:rPr lang="en-GB"/>
              <a:t/>
            </a: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55"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56"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10"/>
          </p:nvPr>
        </p:nvSpPr>
        <p:spPr/>
        <p:txBody>
          <a:bodyPr/>
          <a:p>
            <a:r>
              <a:t>Footer</a:t>
            </a:r>
          </a:p>
        </p:txBody>
      </p:sp>
      <p:sp>
        <p:nvSpPr>
          <p:cNvPr id="6" name="PlaceHolder 5"/>
          <p:cNvSpPr>
            <a:spLocks noGrp="1"/>
          </p:cNvSpPr>
          <p:nvPr>
            <p:ph type="sldNum" idx="11"/>
          </p:nvPr>
        </p:nvSpPr>
        <p:spPr/>
        <p:txBody>
          <a:bodyPr/>
          <a:p>
            <a:fld id="{AA1246FB-27D5-4106-A634-C47442B240BC}" type="slidenum">
              <a:t>&lt;#&gt;</a:t>
            </a:fld>
          </a:p>
        </p:txBody>
      </p:sp>
      <p:sp>
        <p:nvSpPr>
          <p:cNvPr id="7" name="PlaceHolder 6"/>
          <p:cNvSpPr>
            <a:spLocks noGrp="1"/>
          </p:cNvSpPr>
          <p:nvPr>
            <p:ph type="dt" idx="12"/>
          </p:nvPr>
        </p:nvSpPr>
        <p:spPr/>
        <p:txBody>
          <a:bodyPr/>
          <a:p>
            <a:r>
              <a:rPr lang="en-GB"/>
              <a:t/>
            </a: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58"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59"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60"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61"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7" name="PlaceHolder 6"/>
          <p:cNvSpPr>
            <a:spLocks noGrp="1"/>
          </p:cNvSpPr>
          <p:nvPr>
            <p:ph type="ftr" idx="10"/>
          </p:nvPr>
        </p:nvSpPr>
        <p:spPr/>
        <p:txBody>
          <a:bodyPr/>
          <a:p>
            <a:r>
              <a:t>Footer</a:t>
            </a:r>
          </a:p>
        </p:txBody>
      </p:sp>
      <p:sp>
        <p:nvSpPr>
          <p:cNvPr id="8" name="PlaceHolder 7"/>
          <p:cNvSpPr>
            <a:spLocks noGrp="1"/>
          </p:cNvSpPr>
          <p:nvPr>
            <p:ph type="sldNum" idx="11"/>
          </p:nvPr>
        </p:nvSpPr>
        <p:spPr/>
        <p:txBody>
          <a:bodyPr/>
          <a:p>
            <a:fld id="{C91ECCCC-8DA7-4680-9159-BC709E82CF1A}" type="slidenum">
              <a:t>&lt;#&gt;</a:t>
            </a:fld>
          </a:p>
        </p:txBody>
      </p:sp>
      <p:sp>
        <p:nvSpPr>
          <p:cNvPr id="9" name="PlaceHolder 8"/>
          <p:cNvSpPr>
            <a:spLocks noGrp="1"/>
          </p:cNvSpPr>
          <p:nvPr>
            <p:ph type="dt" idx="12"/>
          </p:nvPr>
        </p:nvSpPr>
        <p:spPr/>
        <p:txBody>
          <a:bodyPr/>
          <a:p>
            <a:r>
              <a:rPr lang="en-GB"/>
              <a:t/>
            </a: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63"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64"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65"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66"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67"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68"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9" name="PlaceHolder 8"/>
          <p:cNvSpPr>
            <a:spLocks noGrp="1"/>
          </p:cNvSpPr>
          <p:nvPr>
            <p:ph type="ftr" idx="10"/>
          </p:nvPr>
        </p:nvSpPr>
        <p:spPr/>
        <p:txBody>
          <a:bodyPr/>
          <a:p>
            <a:r>
              <a:t>Footer</a:t>
            </a:r>
          </a:p>
        </p:txBody>
      </p:sp>
      <p:sp>
        <p:nvSpPr>
          <p:cNvPr id="10" name="PlaceHolder 9"/>
          <p:cNvSpPr>
            <a:spLocks noGrp="1"/>
          </p:cNvSpPr>
          <p:nvPr>
            <p:ph type="sldNum" idx="11"/>
          </p:nvPr>
        </p:nvSpPr>
        <p:spPr/>
        <p:txBody>
          <a:bodyPr/>
          <a:p>
            <a:fld id="{30D7737E-B757-4210-9279-316CF7FDD608}" type="slidenum">
              <a:t>&lt;#&gt;</a:t>
            </a:fld>
          </a:p>
        </p:txBody>
      </p:sp>
      <p:sp>
        <p:nvSpPr>
          <p:cNvPr id="11" name="PlaceHolder 10"/>
          <p:cNvSpPr>
            <a:spLocks noGrp="1"/>
          </p:cNvSpPr>
          <p:nvPr>
            <p:ph type="dt" idx="12"/>
          </p:nvPr>
        </p:nvSpPr>
        <p:spPr/>
        <p:txBody>
          <a:bodyPr/>
          <a:p>
            <a:r>
              <a:rPr lang="en-GB"/>
              <a:t/>
            </a: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3"/>
          </p:nvPr>
        </p:nvSpPr>
        <p:spPr/>
        <p:txBody>
          <a:bodyPr/>
          <a:p>
            <a:r>
              <a:t>Footer</a:t>
            </a:r>
          </a:p>
        </p:txBody>
      </p:sp>
      <p:sp>
        <p:nvSpPr>
          <p:cNvPr id="3" name="PlaceHolder 2"/>
          <p:cNvSpPr>
            <a:spLocks noGrp="1"/>
          </p:cNvSpPr>
          <p:nvPr>
            <p:ph type="sldNum" idx="14"/>
          </p:nvPr>
        </p:nvSpPr>
        <p:spPr/>
        <p:txBody>
          <a:bodyPr/>
          <a:p>
            <a:fld id="{C574D2D3-6225-412A-81D5-7B594C6E8E7E}" type="slidenum">
              <a:t>&lt;#&gt;</a:t>
            </a:fld>
          </a:p>
        </p:txBody>
      </p:sp>
      <p:sp>
        <p:nvSpPr>
          <p:cNvPr id="4" name="PlaceHolder 3"/>
          <p:cNvSpPr>
            <a:spLocks noGrp="1"/>
          </p:cNvSpPr>
          <p:nvPr>
            <p:ph type="dt" idx="15"/>
          </p:nvPr>
        </p:nvSpPr>
        <p:spPr/>
        <p:txBody>
          <a:bodyPr/>
          <a:p>
            <a:r>
              <a:rPr lang="en-GB"/>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B3AC33E2-062F-47BF-B990-6C8E39BF5155}" type="slidenum">
              <a:t>&lt;#&gt;</a:t>
            </a:fld>
          </a:p>
        </p:txBody>
      </p:sp>
      <p:sp>
        <p:nvSpPr>
          <p:cNvPr id="5" name="PlaceHolder 4"/>
          <p:cNvSpPr>
            <a:spLocks noGrp="1"/>
          </p:cNvSpPr>
          <p:nvPr>
            <p:ph type="dt" idx="3"/>
          </p:nvPr>
        </p:nvSpPr>
        <p:spPr/>
        <p:txBody>
          <a:bodyPr/>
          <a:p>
            <a:r>
              <a:rPr lang="en-GB"/>
              <a:t/>
            </a: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7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76"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4" name="PlaceHolder 3"/>
          <p:cNvSpPr>
            <a:spLocks noGrp="1"/>
          </p:cNvSpPr>
          <p:nvPr>
            <p:ph type="ftr" idx="13"/>
          </p:nvPr>
        </p:nvSpPr>
        <p:spPr/>
        <p:txBody>
          <a:bodyPr/>
          <a:p>
            <a:r>
              <a:t>Footer</a:t>
            </a:r>
          </a:p>
        </p:txBody>
      </p:sp>
      <p:sp>
        <p:nvSpPr>
          <p:cNvPr id="5" name="PlaceHolder 4"/>
          <p:cNvSpPr>
            <a:spLocks noGrp="1"/>
          </p:cNvSpPr>
          <p:nvPr>
            <p:ph type="sldNum" idx="14"/>
          </p:nvPr>
        </p:nvSpPr>
        <p:spPr/>
        <p:txBody>
          <a:bodyPr/>
          <a:p>
            <a:fld id="{931D354E-16B0-4174-9792-7A9B9D5FF037}" type="slidenum">
              <a:t>&lt;#&gt;</a:t>
            </a:fld>
          </a:p>
        </p:txBody>
      </p:sp>
      <p:sp>
        <p:nvSpPr>
          <p:cNvPr id="6" name="PlaceHolder 5"/>
          <p:cNvSpPr>
            <a:spLocks noGrp="1"/>
          </p:cNvSpPr>
          <p:nvPr>
            <p:ph type="dt" idx="15"/>
          </p:nvPr>
        </p:nvSpPr>
        <p:spPr/>
        <p:txBody>
          <a:bodyPr/>
          <a:p>
            <a:r>
              <a:rPr lang="en-GB"/>
              <a:t/>
            </a: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78"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endParaRPr b="0" lang="en-GB" sz="3200" spc="-1" strike="noStrike">
              <a:latin typeface="Arial"/>
            </a:endParaRPr>
          </a:p>
        </p:txBody>
      </p:sp>
      <p:sp>
        <p:nvSpPr>
          <p:cNvPr id="4" name="PlaceHolder 3"/>
          <p:cNvSpPr>
            <a:spLocks noGrp="1"/>
          </p:cNvSpPr>
          <p:nvPr>
            <p:ph type="ftr" idx="13"/>
          </p:nvPr>
        </p:nvSpPr>
        <p:spPr/>
        <p:txBody>
          <a:bodyPr/>
          <a:p>
            <a:r>
              <a:t>Footer</a:t>
            </a:r>
          </a:p>
        </p:txBody>
      </p:sp>
      <p:sp>
        <p:nvSpPr>
          <p:cNvPr id="5" name="PlaceHolder 4"/>
          <p:cNvSpPr>
            <a:spLocks noGrp="1"/>
          </p:cNvSpPr>
          <p:nvPr>
            <p:ph type="sldNum" idx="14"/>
          </p:nvPr>
        </p:nvSpPr>
        <p:spPr/>
        <p:txBody>
          <a:bodyPr/>
          <a:p>
            <a:fld id="{8ADAB38B-7EB8-42C2-82AC-A54422C393FC}" type="slidenum">
              <a:t>&lt;#&gt;</a:t>
            </a:fld>
          </a:p>
        </p:txBody>
      </p:sp>
      <p:sp>
        <p:nvSpPr>
          <p:cNvPr id="6" name="PlaceHolder 5"/>
          <p:cNvSpPr>
            <a:spLocks noGrp="1"/>
          </p:cNvSpPr>
          <p:nvPr>
            <p:ph type="dt" idx="15"/>
          </p:nvPr>
        </p:nvSpPr>
        <p:spPr/>
        <p:txBody>
          <a:bodyPr/>
          <a:p>
            <a:r>
              <a:rPr lang="en-GB"/>
              <a:t/>
            </a: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7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80"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81"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13"/>
          </p:nvPr>
        </p:nvSpPr>
        <p:spPr/>
        <p:txBody>
          <a:bodyPr/>
          <a:p>
            <a:r>
              <a:t>Footer</a:t>
            </a:r>
          </a:p>
        </p:txBody>
      </p:sp>
      <p:sp>
        <p:nvSpPr>
          <p:cNvPr id="6" name="PlaceHolder 5"/>
          <p:cNvSpPr>
            <a:spLocks noGrp="1"/>
          </p:cNvSpPr>
          <p:nvPr>
            <p:ph type="sldNum" idx="14"/>
          </p:nvPr>
        </p:nvSpPr>
        <p:spPr/>
        <p:txBody>
          <a:bodyPr/>
          <a:p>
            <a:fld id="{BA41C256-F203-47D9-A1F8-320BC2C7BBA6}" type="slidenum">
              <a:t>&lt;#&gt;</a:t>
            </a:fld>
          </a:p>
        </p:txBody>
      </p:sp>
      <p:sp>
        <p:nvSpPr>
          <p:cNvPr id="7" name="PlaceHolder 6"/>
          <p:cNvSpPr>
            <a:spLocks noGrp="1"/>
          </p:cNvSpPr>
          <p:nvPr>
            <p:ph type="dt" idx="15"/>
          </p:nvPr>
        </p:nvSpPr>
        <p:spPr/>
        <p:txBody>
          <a:bodyPr/>
          <a:p>
            <a:r>
              <a:rPr lang="en-GB"/>
              <a:t/>
            </a: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8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3" name="PlaceHolder 2"/>
          <p:cNvSpPr>
            <a:spLocks noGrp="1"/>
          </p:cNvSpPr>
          <p:nvPr>
            <p:ph type="ftr" idx="13"/>
          </p:nvPr>
        </p:nvSpPr>
        <p:spPr/>
        <p:txBody>
          <a:bodyPr/>
          <a:p>
            <a:r>
              <a:t>Footer</a:t>
            </a:r>
          </a:p>
        </p:txBody>
      </p:sp>
      <p:sp>
        <p:nvSpPr>
          <p:cNvPr id="4" name="PlaceHolder 3"/>
          <p:cNvSpPr>
            <a:spLocks noGrp="1"/>
          </p:cNvSpPr>
          <p:nvPr>
            <p:ph type="sldNum" idx="14"/>
          </p:nvPr>
        </p:nvSpPr>
        <p:spPr/>
        <p:txBody>
          <a:bodyPr/>
          <a:p>
            <a:fld id="{92E51283-58AA-42E6-B6E2-7987581823A1}" type="slidenum">
              <a:t>&lt;#&gt;</a:t>
            </a:fld>
          </a:p>
        </p:txBody>
      </p:sp>
      <p:sp>
        <p:nvSpPr>
          <p:cNvPr id="5" name="PlaceHolder 4"/>
          <p:cNvSpPr>
            <a:spLocks noGrp="1"/>
          </p:cNvSpPr>
          <p:nvPr>
            <p:ph type="dt" idx="15"/>
          </p:nvPr>
        </p:nvSpPr>
        <p:spPr/>
        <p:txBody>
          <a:bodyPr/>
          <a:p>
            <a:r>
              <a:rPr lang="en-GB"/>
              <a:t/>
            </a: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3"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3" name="PlaceHolder 2"/>
          <p:cNvSpPr>
            <a:spLocks noGrp="1"/>
          </p:cNvSpPr>
          <p:nvPr>
            <p:ph type="ftr" idx="13"/>
          </p:nvPr>
        </p:nvSpPr>
        <p:spPr/>
        <p:txBody>
          <a:bodyPr/>
          <a:p>
            <a:r>
              <a:t>Footer</a:t>
            </a:r>
          </a:p>
        </p:txBody>
      </p:sp>
      <p:sp>
        <p:nvSpPr>
          <p:cNvPr id="4" name="PlaceHolder 3"/>
          <p:cNvSpPr>
            <a:spLocks noGrp="1"/>
          </p:cNvSpPr>
          <p:nvPr>
            <p:ph type="sldNum" idx="14"/>
          </p:nvPr>
        </p:nvSpPr>
        <p:spPr/>
        <p:txBody>
          <a:bodyPr/>
          <a:p>
            <a:fld id="{C06A1DC6-3483-408B-B5E8-85214271BA3F}" type="slidenum">
              <a:t>&lt;#&gt;</a:t>
            </a:fld>
          </a:p>
        </p:txBody>
      </p:sp>
      <p:sp>
        <p:nvSpPr>
          <p:cNvPr id="5" name="PlaceHolder 4"/>
          <p:cNvSpPr>
            <a:spLocks noGrp="1"/>
          </p:cNvSpPr>
          <p:nvPr>
            <p:ph type="dt" idx="15"/>
          </p:nvPr>
        </p:nvSpPr>
        <p:spPr/>
        <p:txBody>
          <a:bodyPr/>
          <a:p>
            <a:r>
              <a:rPr lang="en-GB"/>
              <a:t/>
            </a: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85"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86"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87"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13"/>
          </p:nvPr>
        </p:nvSpPr>
        <p:spPr/>
        <p:txBody>
          <a:bodyPr/>
          <a:p>
            <a:r>
              <a:t>Footer</a:t>
            </a:r>
          </a:p>
        </p:txBody>
      </p:sp>
      <p:sp>
        <p:nvSpPr>
          <p:cNvPr id="7" name="PlaceHolder 6"/>
          <p:cNvSpPr>
            <a:spLocks noGrp="1"/>
          </p:cNvSpPr>
          <p:nvPr>
            <p:ph type="sldNum" idx="14"/>
          </p:nvPr>
        </p:nvSpPr>
        <p:spPr/>
        <p:txBody>
          <a:bodyPr/>
          <a:p>
            <a:fld id="{CDF6CC23-9BED-4483-9821-DFA3C41FF043}" type="slidenum">
              <a:t>&lt;#&gt;</a:t>
            </a:fld>
          </a:p>
        </p:txBody>
      </p:sp>
      <p:sp>
        <p:nvSpPr>
          <p:cNvPr id="8" name="PlaceHolder 7"/>
          <p:cNvSpPr>
            <a:spLocks noGrp="1"/>
          </p:cNvSpPr>
          <p:nvPr>
            <p:ph type="dt" idx="15"/>
          </p:nvPr>
        </p:nvSpPr>
        <p:spPr/>
        <p:txBody>
          <a:bodyPr/>
          <a:p>
            <a:r>
              <a:rPr lang="en-GB"/>
              <a:t/>
            </a: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89"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90"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91"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13"/>
          </p:nvPr>
        </p:nvSpPr>
        <p:spPr/>
        <p:txBody>
          <a:bodyPr/>
          <a:p>
            <a:r>
              <a:t>Footer</a:t>
            </a:r>
          </a:p>
        </p:txBody>
      </p:sp>
      <p:sp>
        <p:nvSpPr>
          <p:cNvPr id="7" name="PlaceHolder 6"/>
          <p:cNvSpPr>
            <a:spLocks noGrp="1"/>
          </p:cNvSpPr>
          <p:nvPr>
            <p:ph type="sldNum" idx="14"/>
          </p:nvPr>
        </p:nvSpPr>
        <p:spPr/>
        <p:txBody>
          <a:bodyPr/>
          <a:p>
            <a:fld id="{64812DF2-A6DE-4CF8-A426-0C7BF1EFB598}" type="slidenum">
              <a:t>&lt;#&gt;</a:t>
            </a:fld>
          </a:p>
        </p:txBody>
      </p:sp>
      <p:sp>
        <p:nvSpPr>
          <p:cNvPr id="8" name="PlaceHolder 7"/>
          <p:cNvSpPr>
            <a:spLocks noGrp="1"/>
          </p:cNvSpPr>
          <p:nvPr>
            <p:ph type="dt" idx="15"/>
          </p:nvPr>
        </p:nvSpPr>
        <p:spPr/>
        <p:txBody>
          <a:bodyPr/>
          <a:p>
            <a:r>
              <a:rPr lang="en-GB"/>
              <a:t/>
            </a: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93"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94"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95"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13"/>
          </p:nvPr>
        </p:nvSpPr>
        <p:spPr/>
        <p:txBody>
          <a:bodyPr/>
          <a:p>
            <a:r>
              <a:t>Footer</a:t>
            </a:r>
          </a:p>
        </p:txBody>
      </p:sp>
      <p:sp>
        <p:nvSpPr>
          <p:cNvPr id="7" name="PlaceHolder 6"/>
          <p:cNvSpPr>
            <a:spLocks noGrp="1"/>
          </p:cNvSpPr>
          <p:nvPr>
            <p:ph type="sldNum" idx="14"/>
          </p:nvPr>
        </p:nvSpPr>
        <p:spPr/>
        <p:txBody>
          <a:bodyPr/>
          <a:p>
            <a:fld id="{D55819E6-766C-4185-9CB8-EDF4F06720FF}" type="slidenum">
              <a:t>&lt;#&gt;</a:t>
            </a:fld>
          </a:p>
        </p:txBody>
      </p:sp>
      <p:sp>
        <p:nvSpPr>
          <p:cNvPr id="8" name="PlaceHolder 7"/>
          <p:cNvSpPr>
            <a:spLocks noGrp="1"/>
          </p:cNvSpPr>
          <p:nvPr>
            <p:ph type="dt" idx="15"/>
          </p:nvPr>
        </p:nvSpPr>
        <p:spPr/>
        <p:txBody>
          <a:bodyPr/>
          <a:p>
            <a:r>
              <a:rPr lang="en-GB"/>
              <a:t/>
            </a: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97"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98"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5" name="PlaceHolder 4"/>
          <p:cNvSpPr>
            <a:spLocks noGrp="1"/>
          </p:cNvSpPr>
          <p:nvPr>
            <p:ph type="ftr" idx="13"/>
          </p:nvPr>
        </p:nvSpPr>
        <p:spPr/>
        <p:txBody>
          <a:bodyPr/>
          <a:p>
            <a:r>
              <a:t>Footer</a:t>
            </a:r>
          </a:p>
        </p:txBody>
      </p:sp>
      <p:sp>
        <p:nvSpPr>
          <p:cNvPr id="6" name="PlaceHolder 5"/>
          <p:cNvSpPr>
            <a:spLocks noGrp="1"/>
          </p:cNvSpPr>
          <p:nvPr>
            <p:ph type="sldNum" idx="14"/>
          </p:nvPr>
        </p:nvSpPr>
        <p:spPr/>
        <p:txBody>
          <a:bodyPr/>
          <a:p>
            <a:fld id="{A6BF30E2-705C-4CD6-A7DC-D17C1AC24D3D}" type="slidenum">
              <a:t>&lt;#&gt;</a:t>
            </a:fld>
          </a:p>
        </p:txBody>
      </p:sp>
      <p:sp>
        <p:nvSpPr>
          <p:cNvPr id="7" name="PlaceHolder 6"/>
          <p:cNvSpPr>
            <a:spLocks noGrp="1"/>
          </p:cNvSpPr>
          <p:nvPr>
            <p:ph type="dt" idx="15"/>
          </p:nvPr>
        </p:nvSpPr>
        <p:spPr/>
        <p:txBody>
          <a:bodyPr/>
          <a:p>
            <a:r>
              <a:rPr lang="en-GB"/>
              <a:t/>
            </a: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9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200"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01"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02"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03"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7" name="PlaceHolder 6"/>
          <p:cNvSpPr>
            <a:spLocks noGrp="1"/>
          </p:cNvSpPr>
          <p:nvPr>
            <p:ph type="ftr" idx="13"/>
          </p:nvPr>
        </p:nvSpPr>
        <p:spPr/>
        <p:txBody>
          <a:bodyPr/>
          <a:p>
            <a:r>
              <a:t>Footer</a:t>
            </a:r>
          </a:p>
        </p:txBody>
      </p:sp>
      <p:sp>
        <p:nvSpPr>
          <p:cNvPr id="8" name="PlaceHolder 7"/>
          <p:cNvSpPr>
            <a:spLocks noGrp="1"/>
          </p:cNvSpPr>
          <p:nvPr>
            <p:ph type="sldNum" idx="14"/>
          </p:nvPr>
        </p:nvSpPr>
        <p:spPr/>
        <p:txBody>
          <a:bodyPr/>
          <a:p>
            <a:fld id="{89D5770E-C87A-4A95-8F02-A6A4FB15291D}" type="slidenum">
              <a:t>&lt;#&gt;</a:t>
            </a:fld>
          </a:p>
        </p:txBody>
      </p:sp>
      <p:sp>
        <p:nvSpPr>
          <p:cNvPr id="9" name="PlaceHolder 8"/>
          <p:cNvSpPr>
            <a:spLocks noGrp="1"/>
          </p:cNvSpPr>
          <p:nvPr>
            <p:ph type="dt" idx="15"/>
          </p:nvPr>
        </p:nvSpPr>
        <p:spPr/>
        <p:txBody>
          <a:bodyPr/>
          <a:p>
            <a:r>
              <a:rPr lang="en-GB"/>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en-GB"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A5183DCD-94F8-4024-9B6A-C6A3C67CC433}" type="slidenum">
              <a:t>&lt;#&gt;</a:t>
            </a:fld>
          </a:p>
        </p:txBody>
      </p:sp>
      <p:sp>
        <p:nvSpPr>
          <p:cNvPr id="5" name="PlaceHolder 4"/>
          <p:cNvSpPr>
            <a:spLocks noGrp="1"/>
          </p:cNvSpPr>
          <p:nvPr>
            <p:ph type="dt" idx="3"/>
          </p:nvPr>
        </p:nvSpPr>
        <p:spPr/>
        <p:txBody>
          <a:bodyPr/>
          <a:p>
            <a:r>
              <a:rPr lang="en-GB"/>
              <a:t/>
            </a: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0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205"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06"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07"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08"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09"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10"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9" name="PlaceHolder 8"/>
          <p:cNvSpPr>
            <a:spLocks noGrp="1"/>
          </p:cNvSpPr>
          <p:nvPr>
            <p:ph type="ftr" idx="13"/>
          </p:nvPr>
        </p:nvSpPr>
        <p:spPr/>
        <p:txBody>
          <a:bodyPr/>
          <a:p>
            <a:r>
              <a:t>Footer</a:t>
            </a:r>
          </a:p>
        </p:txBody>
      </p:sp>
      <p:sp>
        <p:nvSpPr>
          <p:cNvPr id="10" name="PlaceHolder 9"/>
          <p:cNvSpPr>
            <a:spLocks noGrp="1"/>
          </p:cNvSpPr>
          <p:nvPr>
            <p:ph type="sldNum" idx="14"/>
          </p:nvPr>
        </p:nvSpPr>
        <p:spPr/>
        <p:txBody>
          <a:bodyPr/>
          <a:p>
            <a:fld id="{0D88015B-5E2B-43A9-A839-5BC26693065E}" type="slidenum">
              <a:t>&lt;#&gt;</a:t>
            </a:fld>
          </a:p>
        </p:txBody>
      </p:sp>
      <p:sp>
        <p:nvSpPr>
          <p:cNvPr id="11" name="PlaceHolder 10"/>
          <p:cNvSpPr>
            <a:spLocks noGrp="1"/>
          </p:cNvSpPr>
          <p:nvPr>
            <p:ph type="dt" idx="15"/>
          </p:nvPr>
        </p:nvSpPr>
        <p:spPr/>
        <p:txBody>
          <a:bodyPr/>
          <a:p>
            <a:r>
              <a:rPr lang="en-GB"/>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17"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18"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19"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5989BE6A-1620-459F-9583-C53E9F660333}" type="slidenum">
              <a:t>&lt;#&gt;</a:t>
            </a:fld>
          </a:p>
        </p:txBody>
      </p:sp>
      <p:sp>
        <p:nvSpPr>
          <p:cNvPr id="8" name="PlaceHolder 7"/>
          <p:cNvSpPr>
            <a:spLocks noGrp="1"/>
          </p:cNvSpPr>
          <p:nvPr>
            <p:ph type="dt" idx="3"/>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21"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GB" sz="3200" spc="-1" strike="noStrike">
              <a:latin typeface="Arial"/>
            </a:endParaRPr>
          </a:p>
        </p:txBody>
      </p:sp>
      <p:sp>
        <p:nvSpPr>
          <p:cNvPr id="22"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3"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EC4E502D-69AB-48DB-80B2-1C769CAC6560}" type="slidenum">
              <a:t>&lt;#&gt;</a:t>
            </a:fld>
          </a:p>
        </p:txBody>
      </p:sp>
      <p:sp>
        <p:nvSpPr>
          <p:cNvPr id="8" name="PlaceHolder 7"/>
          <p:cNvSpPr>
            <a:spLocks noGrp="1"/>
          </p:cNvSpPr>
          <p:nvPr>
            <p:ph type="dt" idx="3"/>
          </p:nvPr>
        </p:nvSpPr>
        <p:spPr/>
        <p:txBody>
          <a:bodyPr/>
          <a:p>
            <a:r>
              <a:rPr lang="en-GB"/>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GB" sz="4400" spc="-1" strike="noStrike">
              <a:latin typeface="Arial"/>
            </a:endParaRPr>
          </a:p>
        </p:txBody>
      </p:sp>
      <p:sp>
        <p:nvSpPr>
          <p:cNvPr id="25"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6"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GB" sz="3200" spc="-1" strike="noStrike">
              <a:latin typeface="Arial"/>
            </a:endParaRPr>
          </a:p>
        </p:txBody>
      </p:sp>
      <p:sp>
        <p:nvSpPr>
          <p:cNvPr id="27"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GB"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68BDC9B2-EBA4-46AB-9D51-125788940D09}" type="slidenum">
              <a:t>&lt;#&gt;</a:t>
            </a:fld>
          </a:p>
        </p:txBody>
      </p:sp>
      <p:sp>
        <p:nvSpPr>
          <p:cNvPr id="8" name="PlaceHolder 7"/>
          <p:cNvSpPr>
            <a:spLocks noGrp="1"/>
          </p:cNvSpPr>
          <p:nvPr>
            <p:ph type="dt" idx="3"/>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2.jpe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3.jpe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4.jpe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5.jpeg"/><Relationship Id="rId3" Type="http://schemas.openxmlformats.org/officeDocument/2006/relationships/slideLayout" Target="../slideLayouts/slideLayout37.xml"/><Relationship Id="rId4" Type="http://schemas.openxmlformats.org/officeDocument/2006/relationships/slideLayout" Target="../slideLayouts/slideLayout38.xml"/><Relationship Id="rId5" Type="http://schemas.openxmlformats.org/officeDocument/2006/relationships/slideLayout" Target="../slideLayouts/slideLayout39.xml"/><Relationship Id="rId6" Type="http://schemas.openxmlformats.org/officeDocument/2006/relationships/slideLayout" Target="../slideLayouts/slideLayout40.xml"/><Relationship Id="rId7" Type="http://schemas.openxmlformats.org/officeDocument/2006/relationships/slideLayout" Target="../slideLayouts/slideLayout41.xml"/><Relationship Id="rId8" Type="http://schemas.openxmlformats.org/officeDocument/2006/relationships/slideLayout" Target="../slideLayouts/slideLayout42.xml"/><Relationship Id="rId9" Type="http://schemas.openxmlformats.org/officeDocument/2006/relationships/slideLayout" Target="../slideLayouts/slideLayout43.xml"/><Relationship Id="rId10" Type="http://schemas.openxmlformats.org/officeDocument/2006/relationships/slideLayout" Target="../slideLayouts/slideLayout44.xml"/><Relationship Id="rId11" Type="http://schemas.openxmlformats.org/officeDocument/2006/relationships/slideLayout" Target="../slideLayouts/slideLayout45.xml"/><Relationship Id="rId12" Type="http://schemas.openxmlformats.org/officeDocument/2006/relationships/slideLayout" Target="../slideLayouts/slideLayout46.xml"/><Relationship Id="rId13" Type="http://schemas.openxmlformats.org/officeDocument/2006/relationships/slideLayout" Target="../slideLayouts/slideLayout47.xml"/><Relationship Id="rId14"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6.jpeg"/><Relationship Id="rId3" Type="http://schemas.openxmlformats.org/officeDocument/2006/relationships/slideLayout" Target="../slideLayouts/slideLayout49.xml"/><Relationship Id="rId4" Type="http://schemas.openxmlformats.org/officeDocument/2006/relationships/slideLayout" Target="../slideLayouts/slideLayout50.xml"/><Relationship Id="rId5" Type="http://schemas.openxmlformats.org/officeDocument/2006/relationships/slideLayout" Target="../slideLayouts/slideLayout51.xml"/><Relationship Id="rId6" Type="http://schemas.openxmlformats.org/officeDocument/2006/relationships/slideLayout" Target="../slideLayouts/slideLayout52.xml"/><Relationship Id="rId7" Type="http://schemas.openxmlformats.org/officeDocument/2006/relationships/slideLayout" Target="../slideLayouts/slideLayout53.xml"/><Relationship Id="rId8" Type="http://schemas.openxmlformats.org/officeDocument/2006/relationships/slideLayout" Target="../slideLayouts/slideLayout54.xml"/><Relationship Id="rId9" Type="http://schemas.openxmlformats.org/officeDocument/2006/relationships/slideLayout" Target="../slideLayouts/slideLayout55.xml"/><Relationship Id="rId10" Type="http://schemas.openxmlformats.org/officeDocument/2006/relationships/slideLayout" Target="../slideLayouts/slideLayout56.xml"/><Relationship Id="rId11" Type="http://schemas.openxmlformats.org/officeDocument/2006/relationships/slideLayout" Target="../slideLayouts/slideLayout57.xml"/><Relationship Id="rId12" Type="http://schemas.openxmlformats.org/officeDocument/2006/relationships/slideLayout" Target="../slideLayouts/slideLayout58.xml"/><Relationship Id="rId13" Type="http://schemas.openxmlformats.org/officeDocument/2006/relationships/slideLayout" Target="../slideLayouts/slideLayout59.xml"/><Relationship Id="rId14"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6" descr=""/>
          <p:cNvPicPr/>
          <p:nvPr/>
        </p:nvPicPr>
        <p:blipFill>
          <a:blip r:embed="rId2"/>
          <a:stretch/>
        </p:blipFill>
        <p:spPr>
          <a:xfrm>
            <a:off x="11116080" y="0"/>
            <a:ext cx="1074240" cy="1074240"/>
          </a:xfrm>
          <a:prstGeom prst="rect">
            <a:avLst/>
          </a:prstGeom>
          <a:ln w="0">
            <a:noFill/>
          </a:ln>
        </p:spPr>
      </p:pic>
      <p:pic>
        <p:nvPicPr>
          <p:cNvPr id="1" name="Picture 6" descr=""/>
          <p:cNvPicPr/>
          <p:nvPr/>
        </p:nvPicPr>
        <p:blipFill>
          <a:blip r:embed="rId3"/>
          <a:stretch/>
        </p:blipFill>
        <p:spPr>
          <a:xfrm>
            <a:off x="11116080" y="0"/>
            <a:ext cx="1074240" cy="1074240"/>
          </a:xfrm>
          <a:prstGeom prst="rect">
            <a:avLst/>
          </a:prstGeom>
          <a:ln w="0">
            <a:noFill/>
          </a:ln>
        </p:spPr>
      </p:pic>
      <p:sp>
        <p:nvSpPr>
          <p:cNvPr id="2" name="PlaceHolder 1"/>
          <p:cNvSpPr>
            <a:spLocks noGrp="1"/>
          </p:cNvSpPr>
          <p:nvPr>
            <p:ph type="ftr" idx="1"/>
          </p:nvPr>
        </p:nvSpPr>
        <p:spPr>
          <a:xfrm>
            <a:off x="4038480" y="6356520"/>
            <a:ext cx="4113000" cy="363240"/>
          </a:xfrm>
          <a:prstGeom prst="rect">
            <a:avLst/>
          </a:prstGeom>
          <a:noFill/>
          <a:ln w="0">
            <a:noFill/>
          </a:ln>
        </p:spPr>
        <p:txBody>
          <a:bodyPr lIns="90000" rIns="90000" tIns="45000" bIns="45000" anchor="ctr">
            <a:noAutofit/>
          </a:bodyPr>
          <a:lstStyle>
            <a:lvl1pPr algn="ctr">
              <a:lnSpc>
                <a:spcPct val="100000"/>
              </a:lnSpc>
              <a:buNone/>
              <a:defRPr b="0" lang="en-GB" sz="1400" spc="-1" strike="noStrike">
                <a:latin typeface="Times New Roman"/>
              </a:defRPr>
            </a:lvl1pPr>
          </a:lstStyle>
          <a:p>
            <a:pPr algn="ctr">
              <a:lnSpc>
                <a:spcPct val="100000"/>
              </a:lnSpc>
              <a:buNone/>
            </a:pPr>
            <a:r>
              <a:rPr b="0" lang="en-GB" sz="1400" spc="-1" strike="noStrike">
                <a:latin typeface="Times New Roman"/>
              </a:rPr>
              <a:t>&lt;footer&gt;</a:t>
            </a:r>
            <a:endParaRPr b="0" lang="en-GB" sz="1400" spc="-1" strike="noStrike">
              <a:latin typeface="Times New Roman"/>
            </a:endParaRPr>
          </a:p>
        </p:txBody>
      </p:sp>
      <p:sp>
        <p:nvSpPr>
          <p:cNvPr id="3" name="PlaceHolder 2"/>
          <p:cNvSpPr>
            <a:spLocks noGrp="1"/>
          </p:cNvSpPr>
          <p:nvPr>
            <p:ph type="sldNum" idx="2"/>
          </p:nvPr>
        </p:nvSpPr>
        <p:spPr>
          <a:xfrm>
            <a:off x="8610480" y="6356520"/>
            <a:ext cx="2741400" cy="363240"/>
          </a:xfrm>
          <a:prstGeom prst="rect">
            <a:avLst/>
          </a:prstGeom>
          <a:noFill/>
          <a:ln w="0">
            <a:noFill/>
          </a:ln>
        </p:spPr>
        <p:txBody>
          <a:bodyPr lIns="90000" rIns="90000" tIns="45000" bIns="45000" anchor="ctr">
            <a:noAutofit/>
          </a:bodyPr>
          <a:lstStyle>
            <a:lvl1pPr algn="r">
              <a:lnSpc>
                <a:spcPct val="100000"/>
              </a:lnSpc>
              <a:buNone/>
              <a:defRPr b="0" lang="en-GB" sz="1200" spc="-1" strike="noStrike">
                <a:solidFill>
                  <a:srgbClr val="8b8b8b"/>
                </a:solidFill>
                <a:latin typeface="Calibri"/>
              </a:defRPr>
            </a:lvl1pPr>
          </a:lstStyle>
          <a:p>
            <a:pPr algn="r">
              <a:lnSpc>
                <a:spcPct val="100000"/>
              </a:lnSpc>
              <a:buNone/>
            </a:pPr>
            <a:fld id="{A09577D5-AA76-4C05-96C8-1EAC0A4F5B99}" type="slidenum">
              <a:rPr b="0" lang="en-GB" sz="1200" spc="-1" strike="noStrike">
                <a:solidFill>
                  <a:srgbClr val="8b8b8b"/>
                </a:solidFill>
                <a:latin typeface="Calibri"/>
              </a:rPr>
              <a:t>&lt;number&gt;</a:t>
            </a:fld>
            <a:endParaRPr b="0" lang="en-GB" sz="1200" spc="-1" strike="noStrike">
              <a:latin typeface="Times New Roman"/>
            </a:endParaRPr>
          </a:p>
        </p:txBody>
      </p:sp>
      <p:sp>
        <p:nvSpPr>
          <p:cNvPr id="4" name="PlaceHolder 3"/>
          <p:cNvSpPr>
            <a:spLocks noGrp="1"/>
          </p:cNvSpPr>
          <p:nvPr>
            <p:ph type="dt" idx="3"/>
          </p:nvPr>
        </p:nvSpPr>
        <p:spPr>
          <a:xfrm>
            <a:off x="838080" y="6356520"/>
            <a:ext cx="2741400" cy="363240"/>
          </a:xfrm>
          <a:prstGeom prst="rect">
            <a:avLst/>
          </a:prstGeom>
          <a:noFill/>
          <a:ln w="0">
            <a:noFill/>
          </a:ln>
        </p:spPr>
        <p:txBody>
          <a:bodyPr lIns="90000" rIns="90000" tIns="45000" bIns="45000" anchor="ctr">
            <a:noAutofit/>
          </a:bodyPr>
          <a:lstStyle>
            <a:lvl1pPr>
              <a:defRPr b="0" lang="en-GB" sz="1400" spc="-1" strike="noStrike">
                <a:latin typeface="Times New Roman"/>
              </a:defRPr>
            </a:lvl1pPr>
          </a:lstStyle>
          <a:p>
            <a:r>
              <a:rPr b="0" lang="en-GB" sz="1400" spc="-1" strike="noStrike">
                <a:latin typeface="Times New Roman"/>
              </a:rPr>
              <a:t>&lt;date/time&gt;</a:t>
            </a:r>
            <a:endParaRPr b="0" lang="en-GB" sz="1400" spc="-1" strike="noStrike">
              <a:latin typeface="Times New Roman"/>
            </a:endParaRPr>
          </a:p>
        </p:txBody>
      </p:sp>
      <p:sp>
        <p:nvSpPr>
          <p:cNvPr id="5"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r>
              <a:rPr b="0" lang="en-GB" sz="4400" spc="-1" strike="noStrike">
                <a:latin typeface="Arial"/>
              </a:rPr>
              <a:t>Click to edit the title text format</a:t>
            </a:r>
            <a:endParaRPr b="0" lang="en-GB" sz="4400" spc="-1" strike="noStrike">
              <a:latin typeface="Arial"/>
            </a:endParaRPr>
          </a:p>
        </p:txBody>
      </p:sp>
      <p:sp>
        <p:nvSpPr>
          <p:cNvPr id="6"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324000">
              <a:spcBef>
                <a:spcPts val="1134"/>
              </a:spcBef>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88000">
              <a:spcBef>
                <a:spcPts val="850"/>
              </a:spcBef>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Bef>
                <a:spcPts val="567"/>
              </a:spcBef>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Bef>
                <a:spcPts val="283"/>
              </a:spcBef>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Bef>
                <a:spcPts val="283"/>
              </a:spcBef>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Bef>
                <a:spcPts val="283"/>
              </a:spcBef>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3" name="Picture 6" descr=""/>
          <p:cNvPicPr/>
          <p:nvPr/>
        </p:nvPicPr>
        <p:blipFill>
          <a:blip r:embed="rId2"/>
          <a:stretch/>
        </p:blipFill>
        <p:spPr>
          <a:xfrm>
            <a:off x="11116080" y="0"/>
            <a:ext cx="1074240" cy="1074240"/>
          </a:xfrm>
          <a:prstGeom prst="rect">
            <a:avLst/>
          </a:prstGeom>
          <a:ln w="0">
            <a:noFill/>
          </a:ln>
        </p:spPr>
      </p:pic>
      <p:sp>
        <p:nvSpPr>
          <p:cNvPr id="44" name="PlaceHolder 1"/>
          <p:cNvSpPr>
            <a:spLocks noGrp="1"/>
          </p:cNvSpPr>
          <p:nvPr>
            <p:ph type="ftr" idx="4"/>
          </p:nvPr>
        </p:nvSpPr>
        <p:spPr>
          <a:xfrm>
            <a:off x="4038480" y="6356520"/>
            <a:ext cx="4113000" cy="363240"/>
          </a:xfrm>
          <a:prstGeom prst="rect">
            <a:avLst/>
          </a:prstGeom>
          <a:noFill/>
          <a:ln w="0">
            <a:noFill/>
          </a:ln>
        </p:spPr>
        <p:txBody>
          <a:bodyPr lIns="90000" rIns="90000" tIns="45000" bIns="45000" anchor="ctr">
            <a:noAutofit/>
          </a:bodyPr>
          <a:lstStyle>
            <a:lvl1pPr algn="ctr">
              <a:lnSpc>
                <a:spcPct val="100000"/>
              </a:lnSpc>
              <a:buNone/>
              <a:defRPr b="0" lang="en-GB" sz="1400" spc="-1" strike="noStrike">
                <a:latin typeface="Times New Roman"/>
              </a:defRPr>
            </a:lvl1pPr>
          </a:lstStyle>
          <a:p>
            <a:pPr algn="ctr">
              <a:lnSpc>
                <a:spcPct val="100000"/>
              </a:lnSpc>
              <a:buNone/>
            </a:pPr>
            <a:r>
              <a:rPr b="0" lang="en-GB" sz="1400" spc="-1" strike="noStrike">
                <a:latin typeface="Times New Roman"/>
              </a:rPr>
              <a:t>&lt;footer&gt;</a:t>
            </a:r>
            <a:endParaRPr b="0" lang="en-GB" sz="1400" spc="-1" strike="noStrike">
              <a:latin typeface="Times New Roman"/>
            </a:endParaRPr>
          </a:p>
        </p:txBody>
      </p:sp>
      <p:sp>
        <p:nvSpPr>
          <p:cNvPr id="45" name="PlaceHolder 2"/>
          <p:cNvSpPr>
            <a:spLocks noGrp="1"/>
          </p:cNvSpPr>
          <p:nvPr>
            <p:ph type="sldNum" idx="5"/>
          </p:nvPr>
        </p:nvSpPr>
        <p:spPr>
          <a:xfrm>
            <a:off x="8610480" y="6356520"/>
            <a:ext cx="2741400" cy="363240"/>
          </a:xfrm>
          <a:prstGeom prst="rect">
            <a:avLst/>
          </a:prstGeom>
          <a:noFill/>
          <a:ln w="0">
            <a:noFill/>
          </a:ln>
        </p:spPr>
        <p:txBody>
          <a:bodyPr lIns="90000" rIns="90000" tIns="45000" bIns="45000" anchor="ctr">
            <a:noAutofit/>
          </a:bodyPr>
          <a:lstStyle>
            <a:lvl1pPr algn="r">
              <a:lnSpc>
                <a:spcPct val="100000"/>
              </a:lnSpc>
              <a:buNone/>
              <a:defRPr b="0" lang="en-GB" sz="1200" spc="-1" strike="noStrike">
                <a:solidFill>
                  <a:srgbClr val="8b8b8b"/>
                </a:solidFill>
                <a:latin typeface="Calibri"/>
              </a:defRPr>
            </a:lvl1pPr>
          </a:lstStyle>
          <a:p>
            <a:pPr algn="r">
              <a:lnSpc>
                <a:spcPct val="100000"/>
              </a:lnSpc>
              <a:buNone/>
            </a:pPr>
            <a:fld id="{E831106D-53EE-4169-8E06-35098F9D6FF2}" type="slidenum">
              <a:rPr b="0" lang="en-GB" sz="1200" spc="-1" strike="noStrike">
                <a:solidFill>
                  <a:srgbClr val="8b8b8b"/>
                </a:solidFill>
                <a:latin typeface="Calibri"/>
              </a:rPr>
              <a:t>&lt;number&gt;</a:t>
            </a:fld>
            <a:endParaRPr b="0" lang="en-GB" sz="1200" spc="-1" strike="noStrike">
              <a:latin typeface="Times New Roman"/>
            </a:endParaRPr>
          </a:p>
        </p:txBody>
      </p:sp>
      <p:sp>
        <p:nvSpPr>
          <p:cNvPr id="46" name="PlaceHolder 3"/>
          <p:cNvSpPr>
            <a:spLocks noGrp="1"/>
          </p:cNvSpPr>
          <p:nvPr>
            <p:ph type="dt" idx="6"/>
          </p:nvPr>
        </p:nvSpPr>
        <p:spPr>
          <a:xfrm>
            <a:off x="838080" y="6356520"/>
            <a:ext cx="2741400" cy="363240"/>
          </a:xfrm>
          <a:prstGeom prst="rect">
            <a:avLst/>
          </a:prstGeom>
          <a:noFill/>
          <a:ln w="0">
            <a:noFill/>
          </a:ln>
        </p:spPr>
        <p:txBody>
          <a:bodyPr lIns="90000" rIns="90000" tIns="45000" bIns="45000" anchor="ctr">
            <a:noAutofit/>
          </a:bodyPr>
          <a:lstStyle>
            <a:lvl1pPr>
              <a:defRPr b="0" lang="en-GB" sz="1400" spc="-1" strike="noStrike">
                <a:latin typeface="Times New Roman"/>
              </a:defRPr>
            </a:lvl1pPr>
          </a:lstStyle>
          <a:p>
            <a:r>
              <a:rPr b="0" lang="en-GB" sz="1400" spc="-1" strike="noStrike">
                <a:latin typeface="Times New Roman"/>
              </a:rPr>
              <a:t>&lt;date/time&gt;</a:t>
            </a:r>
            <a:endParaRPr b="0" lang="en-GB" sz="1400" spc="-1" strike="noStrike">
              <a:latin typeface="Times New Roman"/>
            </a:endParaRPr>
          </a:p>
        </p:txBody>
      </p:sp>
      <p:sp>
        <p:nvSpPr>
          <p:cNvPr id="47"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r>
              <a:rPr b="0" lang="en-GB" sz="4400" spc="-1" strike="noStrike">
                <a:latin typeface="Arial"/>
              </a:rPr>
              <a:t>Click to edit the title text format</a:t>
            </a:r>
            <a:endParaRPr b="0" lang="en-GB" sz="4400" spc="-1" strike="noStrike">
              <a:latin typeface="Arial"/>
            </a:endParaRPr>
          </a:p>
        </p:txBody>
      </p:sp>
      <p:sp>
        <p:nvSpPr>
          <p:cNvPr id="48"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324000">
              <a:spcBef>
                <a:spcPts val="1134"/>
              </a:spcBef>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88000">
              <a:spcBef>
                <a:spcPts val="850"/>
              </a:spcBef>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Bef>
                <a:spcPts val="567"/>
              </a:spcBef>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Bef>
                <a:spcPts val="283"/>
              </a:spcBef>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Bef>
                <a:spcPts val="283"/>
              </a:spcBef>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Bef>
                <a:spcPts val="283"/>
              </a:spcBef>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5" name="Picture 6" descr=""/>
          <p:cNvPicPr/>
          <p:nvPr/>
        </p:nvPicPr>
        <p:blipFill>
          <a:blip r:embed="rId2"/>
          <a:stretch/>
        </p:blipFill>
        <p:spPr>
          <a:xfrm>
            <a:off x="11116080" y="0"/>
            <a:ext cx="1074240" cy="1074240"/>
          </a:xfrm>
          <a:prstGeom prst="rect">
            <a:avLst/>
          </a:prstGeom>
          <a:ln w="0">
            <a:noFill/>
          </a:ln>
        </p:spPr>
      </p:pic>
      <p:sp>
        <p:nvSpPr>
          <p:cNvPr id="86" name="PlaceHolder 1"/>
          <p:cNvSpPr>
            <a:spLocks noGrp="1"/>
          </p:cNvSpPr>
          <p:nvPr>
            <p:ph type="ftr" idx="7"/>
          </p:nvPr>
        </p:nvSpPr>
        <p:spPr>
          <a:xfrm>
            <a:off x="4038480" y="6356520"/>
            <a:ext cx="4113000" cy="363240"/>
          </a:xfrm>
          <a:prstGeom prst="rect">
            <a:avLst/>
          </a:prstGeom>
          <a:noFill/>
          <a:ln w="0">
            <a:noFill/>
          </a:ln>
        </p:spPr>
        <p:txBody>
          <a:bodyPr lIns="90000" rIns="90000" tIns="45000" bIns="45000" anchor="ctr">
            <a:noAutofit/>
          </a:bodyPr>
          <a:lstStyle>
            <a:lvl1pPr algn="ctr">
              <a:lnSpc>
                <a:spcPct val="100000"/>
              </a:lnSpc>
              <a:buNone/>
              <a:defRPr b="0" lang="en-GB" sz="1400" spc="-1" strike="noStrike">
                <a:latin typeface="Times New Roman"/>
              </a:defRPr>
            </a:lvl1pPr>
          </a:lstStyle>
          <a:p>
            <a:pPr algn="ctr">
              <a:lnSpc>
                <a:spcPct val="100000"/>
              </a:lnSpc>
              <a:buNone/>
            </a:pPr>
            <a:r>
              <a:rPr b="0" lang="en-GB" sz="1400" spc="-1" strike="noStrike">
                <a:latin typeface="Times New Roman"/>
              </a:rPr>
              <a:t>&lt;footer&gt;</a:t>
            </a:r>
            <a:endParaRPr b="0" lang="en-GB" sz="1400" spc="-1" strike="noStrike">
              <a:latin typeface="Times New Roman"/>
            </a:endParaRPr>
          </a:p>
        </p:txBody>
      </p:sp>
      <p:sp>
        <p:nvSpPr>
          <p:cNvPr id="87" name="PlaceHolder 2"/>
          <p:cNvSpPr>
            <a:spLocks noGrp="1"/>
          </p:cNvSpPr>
          <p:nvPr>
            <p:ph type="sldNum" idx="8"/>
          </p:nvPr>
        </p:nvSpPr>
        <p:spPr>
          <a:xfrm>
            <a:off x="8610480" y="6356520"/>
            <a:ext cx="2741400" cy="363240"/>
          </a:xfrm>
          <a:prstGeom prst="rect">
            <a:avLst/>
          </a:prstGeom>
          <a:noFill/>
          <a:ln w="0">
            <a:noFill/>
          </a:ln>
        </p:spPr>
        <p:txBody>
          <a:bodyPr lIns="90000" rIns="90000" tIns="45000" bIns="45000" anchor="ctr">
            <a:noAutofit/>
          </a:bodyPr>
          <a:lstStyle>
            <a:lvl1pPr algn="r">
              <a:lnSpc>
                <a:spcPct val="100000"/>
              </a:lnSpc>
              <a:buNone/>
              <a:defRPr b="0" lang="en-GB" sz="1200" spc="-1" strike="noStrike">
                <a:solidFill>
                  <a:srgbClr val="8b8b8b"/>
                </a:solidFill>
                <a:latin typeface="Calibri"/>
              </a:defRPr>
            </a:lvl1pPr>
          </a:lstStyle>
          <a:p>
            <a:pPr algn="r">
              <a:lnSpc>
                <a:spcPct val="100000"/>
              </a:lnSpc>
              <a:buNone/>
            </a:pPr>
            <a:fld id="{BF083A27-E308-4E93-9B24-1BEB8C156C8D}" type="slidenum">
              <a:rPr b="0" lang="en-GB" sz="1200" spc="-1" strike="noStrike">
                <a:solidFill>
                  <a:srgbClr val="8b8b8b"/>
                </a:solidFill>
                <a:latin typeface="Calibri"/>
              </a:rPr>
              <a:t>&lt;number&gt;</a:t>
            </a:fld>
            <a:endParaRPr b="0" lang="en-GB" sz="1200" spc="-1" strike="noStrike">
              <a:latin typeface="Times New Roman"/>
            </a:endParaRPr>
          </a:p>
        </p:txBody>
      </p:sp>
      <p:sp>
        <p:nvSpPr>
          <p:cNvPr id="88" name="PlaceHolder 3"/>
          <p:cNvSpPr>
            <a:spLocks noGrp="1"/>
          </p:cNvSpPr>
          <p:nvPr>
            <p:ph type="dt" idx="9"/>
          </p:nvPr>
        </p:nvSpPr>
        <p:spPr>
          <a:xfrm>
            <a:off x="838080" y="6356520"/>
            <a:ext cx="2741400" cy="363240"/>
          </a:xfrm>
          <a:prstGeom prst="rect">
            <a:avLst/>
          </a:prstGeom>
          <a:noFill/>
          <a:ln w="0">
            <a:noFill/>
          </a:ln>
        </p:spPr>
        <p:txBody>
          <a:bodyPr lIns="90000" rIns="90000" tIns="45000" bIns="45000" anchor="ctr">
            <a:noAutofit/>
          </a:bodyPr>
          <a:lstStyle>
            <a:lvl1pPr>
              <a:defRPr b="0" lang="en-GB" sz="1400" spc="-1" strike="noStrike">
                <a:latin typeface="Times New Roman"/>
              </a:defRPr>
            </a:lvl1pPr>
          </a:lstStyle>
          <a:p>
            <a:r>
              <a:rPr b="0" lang="en-GB" sz="1400" spc="-1" strike="noStrike">
                <a:latin typeface="Times New Roman"/>
              </a:rPr>
              <a:t>&lt;date/time&gt;</a:t>
            </a:r>
            <a:endParaRPr b="0" lang="en-GB" sz="1400" spc="-1" strike="noStrike">
              <a:latin typeface="Times New Roman"/>
            </a:endParaRPr>
          </a:p>
        </p:txBody>
      </p:sp>
      <p:sp>
        <p:nvSpPr>
          <p:cNvPr id="89"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r>
              <a:rPr b="0" lang="en-GB" sz="4400" spc="-1" strike="noStrike">
                <a:latin typeface="Arial"/>
              </a:rPr>
              <a:t>Click to edit the title text format</a:t>
            </a:r>
            <a:endParaRPr b="0" lang="en-GB" sz="4400" spc="-1" strike="noStrike">
              <a:latin typeface="Arial"/>
            </a:endParaRPr>
          </a:p>
        </p:txBody>
      </p:sp>
      <p:sp>
        <p:nvSpPr>
          <p:cNvPr id="90"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324000">
              <a:spcBef>
                <a:spcPts val="1134"/>
              </a:spcBef>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88000">
              <a:spcBef>
                <a:spcPts val="850"/>
              </a:spcBef>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Bef>
                <a:spcPts val="567"/>
              </a:spcBef>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Bef>
                <a:spcPts val="283"/>
              </a:spcBef>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Bef>
                <a:spcPts val="283"/>
              </a:spcBef>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Bef>
                <a:spcPts val="283"/>
              </a:spcBef>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7" name="Picture 6" descr=""/>
          <p:cNvPicPr/>
          <p:nvPr/>
        </p:nvPicPr>
        <p:blipFill>
          <a:blip r:embed="rId2"/>
          <a:stretch/>
        </p:blipFill>
        <p:spPr>
          <a:xfrm>
            <a:off x="11116080" y="0"/>
            <a:ext cx="1074240" cy="1074240"/>
          </a:xfrm>
          <a:prstGeom prst="rect">
            <a:avLst/>
          </a:prstGeom>
          <a:ln w="0">
            <a:noFill/>
          </a:ln>
        </p:spPr>
      </p:pic>
      <p:sp>
        <p:nvSpPr>
          <p:cNvPr id="128" name="PlaceHolder 1"/>
          <p:cNvSpPr>
            <a:spLocks noGrp="1"/>
          </p:cNvSpPr>
          <p:nvPr>
            <p:ph type="ftr" idx="10"/>
          </p:nvPr>
        </p:nvSpPr>
        <p:spPr>
          <a:xfrm>
            <a:off x="4038480" y="6356520"/>
            <a:ext cx="4113000" cy="363240"/>
          </a:xfrm>
          <a:prstGeom prst="rect">
            <a:avLst/>
          </a:prstGeom>
          <a:noFill/>
          <a:ln w="0">
            <a:noFill/>
          </a:ln>
        </p:spPr>
        <p:txBody>
          <a:bodyPr lIns="90000" rIns="90000" tIns="45000" bIns="45000" anchor="ctr">
            <a:noAutofit/>
          </a:bodyPr>
          <a:lstStyle>
            <a:lvl1pPr algn="ctr">
              <a:lnSpc>
                <a:spcPct val="100000"/>
              </a:lnSpc>
              <a:buNone/>
              <a:defRPr b="0" lang="en-GB" sz="1400" spc="-1" strike="noStrike">
                <a:latin typeface="Times New Roman"/>
              </a:defRPr>
            </a:lvl1pPr>
          </a:lstStyle>
          <a:p>
            <a:pPr algn="ctr">
              <a:lnSpc>
                <a:spcPct val="100000"/>
              </a:lnSpc>
              <a:buNone/>
            </a:pPr>
            <a:r>
              <a:rPr b="0" lang="en-GB" sz="1400" spc="-1" strike="noStrike">
                <a:latin typeface="Times New Roman"/>
              </a:rPr>
              <a:t>&lt;footer&gt;</a:t>
            </a:r>
            <a:endParaRPr b="0" lang="en-GB" sz="1400" spc="-1" strike="noStrike">
              <a:latin typeface="Times New Roman"/>
            </a:endParaRPr>
          </a:p>
        </p:txBody>
      </p:sp>
      <p:sp>
        <p:nvSpPr>
          <p:cNvPr id="129" name="PlaceHolder 2"/>
          <p:cNvSpPr>
            <a:spLocks noGrp="1"/>
          </p:cNvSpPr>
          <p:nvPr>
            <p:ph type="sldNum" idx="11"/>
          </p:nvPr>
        </p:nvSpPr>
        <p:spPr>
          <a:xfrm>
            <a:off x="8610480" y="6356520"/>
            <a:ext cx="2741400" cy="363240"/>
          </a:xfrm>
          <a:prstGeom prst="rect">
            <a:avLst/>
          </a:prstGeom>
          <a:noFill/>
          <a:ln w="0">
            <a:noFill/>
          </a:ln>
        </p:spPr>
        <p:txBody>
          <a:bodyPr lIns="90000" rIns="90000" tIns="45000" bIns="45000" anchor="ctr">
            <a:noAutofit/>
          </a:bodyPr>
          <a:lstStyle>
            <a:lvl1pPr algn="r">
              <a:lnSpc>
                <a:spcPct val="100000"/>
              </a:lnSpc>
              <a:buNone/>
              <a:defRPr b="0" lang="en-GB" sz="1200" spc="-1" strike="noStrike">
                <a:solidFill>
                  <a:srgbClr val="8b8b8b"/>
                </a:solidFill>
                <a:latin typeface="Calibri"/>
              </a:defRPr>
            </a:lvl1pPr>
          </a:lstStyle>
          <a:p>
            <a:pPr algn="r">
              <a:lnSpc>
                <a:spcPct val="100000"/>
              </a:lnSpc>
              <a:buNone/>
            </a:pPr>
            <a:fld id="{7DB61BEF-BD23-40D5-B5B0-FF9009362E7A}" type="slidenum">
              <a:rPr b="0" lang="en-GB" sz="1200" spc="-1" strike="noStrike">
                <a:solidFill>
                  <a:srgbClr val="8b8b8b"/>
                </a:solidFill>
                <a:latin typeface="Calibri"/>
              </a:rPr>
              <a:t>&lt;number&gt;</a:t>
            </a:fld>
            <a:endParaRPr b="0" lang="en-GB" sz="1200" spc="-1" strike="noStrike">
              <a:latin typeface="Times New Roman"/>
            </a:endParaRPr>
          </a:p>
        </p:txBody>
      </p:sp>
      <p:sp>
        <p:nvSpPr>
          <p:cNvPr id="130" name="PlaceHolder 3"/>
          <p:cNvSpPr>
            <a:spLocks noGrp="1"/>
          </p:cNvSpPr>
          <p:nvPr>
            <p:ph type="dt" idx="12"/>
          </p:nvPr>
        </p:nvSpPr>
        <p:spPr>
          <a:xfrm>
            <a:off x="838080" y="6356520"/>
            <a:ext cx="2741400" cy="363240"/>
          </a:xfrm>
          <a:prstGeom prst="rect">
            <a:avLst/>
          </a:prstGeom>
          <a:noFill/>
          <a:ln w="0">
            <a:noFill/>
          </a:ln>
        </p:spPr>
        <p:txBody>
          <a:bodyPr lIns="90000" rIns="90000" tIns="45000" bIns="45000" anchor="ctr">
            <a:noAutofit/>
          </a:bodyPr>
          <a:lstStyle>
            <a:lvl1pPr>
              <a:defRPr b="0" lang="en-GB" sz="1400" spc="-1" strike="noStrike">
                <a:latin typeface="Times New Roman"/>
              </a:defRPr>
            </a:lvl1pPr>
          </a:lstStyle>
          <a:p>
            <a:r>
              <a:rPr b="0" lang="en-GB" sz="1400" spc="-1" strike="noStrike">
                <a:latin typeface="Times New Roman"/>
              </a:rPr>
              <a:t>&lt;date/time&gt;</a:t>
            </a:r>
            <a:endParaRPr b="0" lang="en-GB" sz="1400" spc="-1" strike="noStrike">
              <a:latin typeface="Times New Roman"/>
            </a:endParaRPr>
          </a:p>
        </p:txBody>
      </p:sp>
      <p:sp>
        <p:nvSpPr>
          <p:cNvPr id="131"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r>
              <a:rPr b="0" lang="en-GB" sz="4400" spc="-1" strike="noStrike">
                <a:latin typeface="Arial"/>
              </a:rPr>
              <a:t>Click to edit the title text format</a:t>
            </a:r>
            <a:endParaRPr b="0" lang="en-GB" sz="4400" spc="-1" strike="noStrike">
              <a:latin typeface="Arial"/>
            </a:endParaRPr>
          </a:p>
        </p:txBody>
      </p:sp>
      <p:sp>
        <p:nvSpPr>
          <p:cNvPr id="132"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324000">
              <a:spcBef>
                <a:spcPts val="1134"/>
              </a:spcBef>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88000">
              <a:spcBef>
                <a:spcPts val="850"/>
              </a:spcBef>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Bef>
                <a:spcPts val="567"/>
              </a:spcBef>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Bef>
                <a:spcPts val="283"/>
              </a:spcBef>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Bef>
                <a:spcPts val="283"/>
              </a:spcBef>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Bef>
                <a:spcPts val="283"/>
              </a:spcBef>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69" name="Picture 6" descr=""/>
          <p:cNvPicPr/>
          <p:nvPr/>
        </p:nvPicPr>
        <p:blipFill>
          <a:blip r:embed="rId2"/>
          <a:stretch/>
        </p:blipFill>
        <p:spPr>
          <a:xfrm>
            <a:off x="11116080" y="0"/>
            <a:ext cx="1074240" cy="1074240"/>
          </a:xfrm>
          <a:prstGeom prst="rect">
            <a:avLst/>
          </a:prstGeom>
          <a:ln w="0">
            <a:noFill/>
          </a:ln>
        </p:spPr>
      </p:pic>
      <p:sp>
        <p:nvSpPr>
          <p:cNvPr id="170" name="PlaceHolder 1"/>
          <p:cNvSpPr>
            <a:spLocks noGrp="1"/>
          </p:cNvSpPr>
          <p:nvPr>
            <p:ph type="ftr" idx="13"/>
          </p:nvPr>
        </p:nvSpPr>
        <p:spPr>
          <a:xfrm>
            <a:off x="4038480" y="6356520"/>
            <a:ext cx="4113000" cy="363240"/>
          </a:xfrm>
          <a:prstGeom prst="rect">
            <a:avLst/>
          </a:prstGeom>
          <a:noFill/>
          <a:ln w="0">
            <a:noFill/>
          </a:ln>
        </p:spPr>
        <p:txBody>
          <a:bodyPr lIns="90000" rIns="90000" tIns="45000" bIns="45000" anchor="ctr">
            <a:noAutofit/>
          </a:bodyPr>
          <a:lstStyle>
            <a:lvl1pPr algn="ctr">
              <a:lnSpc>
                <a:spcPct val="100000"/>
              </a:lnSpc>
              <a:buNone/>
              <a:defRPr b="0" lang="en-GB" sz="1400" spc="-1" strike="noStrike">
                <a:latin typeface="Times New Roman"/>
              </a:defRPr>
            </a:lvl1pPr>
          </a:lstStyle>
          <a:p>
            <a:pPr algn="ctr">
              <a:lnSpc>
                <a:spcPct val="100000"/>
              </a:lnSpc>
              <a:buNone/>
            </a:pPr>
            <a:r>
              <a:rPr b="0" lang="en-GB" sz="1400" spc="-1" strike="noStrike">
                <a:latin typeface="Times New Roman"/>
              </a:rPr>
              <a:t>&lt;footer&gt;</a:t>
            </a:r>
            <a:endParaRPr b="0" lang="en-GB" sz="1400" spc="-1" strike="noStrike">
              <a:latin typeface="Times New Roman"/>
            </a:endParaRPr>
          </a:p>
        </p:txBody>
      </p:sp>
      <p:sp>
        <p:nvSpPr>
          <p:cNvPr id="171" name="PlaceHolder 2"/>
          <p:cNvSpPr>
            <a:spLocks noGrp="1"/>
          </p:cNvSpPr>
          <p:nvPr>
            <p:ph type="sldNum" idx="14"/>
          </p:nvPr>
        </p:nvSpPr>
        <p:spPr>
          <a:xfrm>
            <a:off x="8610480" y="6356520"/>
            <a:ext cx="2741400" cy="363240"/>
          </a:xfrm>
          <a:prstGeom prst="rect">
            <a:avLst/>
          </a:prstGeom>
          <a:noFill/>
          <a:ln w="0">
            <a:noFill/>
          </a:ln>
        </p:spPr>
        <p:txBody>
          <a:bodyPr lIns="90000" rIns="90000" tIns="45000" bIns="45000" anchor="ctr">
            <a:noAutofit/>
          </a:bodyPr>
          <a:lstStyle>
            <a:lvl1pPr algn="r">
              <a:lnSpc>
                <a:spcPct val="100000"/>
              </a:lnSpc>
              <a:buNone/>
              <a:defRPr b="0" lang="en-GB" sz="1200" spc="-1" strike="noStrike">
                <a:solidFill>
                  <a:srgbClr val="8b8b8b"/>
                </a:solidFill>
                <a:latin typeface="Calibri"/>
              </a:defRPr>
            </a:lvl1pPr>
          </a:lstStyle>
          <a:p>
            <a:pPr algn="r">
              <a:lnSpc>
                <a:spcPct val="100000"/>
              </a:lnSpc>
              <a:buNone/>
            </a:pPr>
            <a:fld id="{B1904011-AAD2-4C8B-85F9-249852305785}" type="slidenum">
              <a:rPr b="0" lang="en-GB" sz="1200" spc="-1" strike="noStrike">
                <a:solidFill>
                  <a:srgbClr val="8b8b8b"/>
                </a:solidFill>
                <a:latin typeface="Calibri"/>
              </a:rPr>
              <a:t>&lt;number&gt;</a:t>
            </a:fld>
            <a:endParaRPr b="0" lang="en-GB" sz="1200" spc="-1" strike="noStrike">
              <a:latin typeface="Times New Roman"/>
            </a:endParaRPr>
          </a:p>
        </p:txBody>
      </p:sp>
      <p:sp>
        <p:nvSpPr>
          <p:cNvPr id="172" name="PlaceHolder 3"/>
          <p:cNvSpPr>
            <a:spLocks noGrp="1"/>
          </p:cNvSpPr>
          <p:nvPr>
            <p:ph type="dt" idx="15"/>
          </p:nvPr>
        </p:nvSpPr>
        <p:spPr>
          <a:xfrm>
            <a:off x="838080" y="6356520"/>
            <a:ext cx="2741400" cy="363240"/>
          </a:xfrm>
          <a:prstGeom prst="rect">
            <a:avLst/>
          </a:prstGeom>
          <a:noFill/>
          <a:ln w="0">
            <a:noFill/>
          </a:ln>
        </p:spPr>
        <p:txBody>
          <a:bodyPr lIns="90000" rIns="90000" tIns="45000" bIns="45000" anchor="ctr">
            <a:noAutofit/>
          </a:bodyPr>
          <a:lstStyle>
            <a:lvl1pPr>
              <a:defRPr b="0" lang="en-GB" sz="1400" spc="-1" strike="noStrike">
                <a:latin typeface="Times New Roman"/>
              </a:defRPr>
            </a:lvl1pPr>
          </a:lstStyle>
          <a:p>
            <a:r>
              <a:rPr b="0" lang="en-GB" sz="1400" spc="-1" strike="noStrike">
                <a:latin typeface="Times New Roman"/>
              </a:rPr>
              <a:t>&lt;date/time&gt;</a:t>
            </a:r>
            <a:endParaRPr b="0" lang="en-GB" sz="1400" spc="-1" strike="noStrike">
              <a:latin typeface="Times New Roman"/>
            </a:endParaRPr>
          </a:p>
        </p:txBody>
      </p:sp>
      <p:sp>
        <p:nvSpPr>
          <p:cNvPr id="173"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r>
              <a:rPr b="0" lang="en-GB" sz="4400" spc="-1" strike="noStrike">
                <a:latin typeface="Arial"/>
              </a:rPr>
              <a:t>Click to edit the title text format</a:t>
            </a:r>
            <a:endParaRPr b="0" lang="en-GB" sz="4400" spc="-1" strike="noStrike">
              <a:latin typeface="Arial"/>
            </a:endParaRPr>
          </a:p>
        </p:txBody>
      </p:sp>
      <p:sp>
        <p:nvSpPr>
          <p:cNvPr id="17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324000">
              <a:spcBef>
                <a:spcPts val="1134"/>
              </a:spcBef>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88000">
              <a:spcBef>
                <a:spcPts val="850"/>
              </a:spcBef>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Bef>
                <a:spcPts val="567"/>
              </a:spcBef>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Bef>
                <a:spcPts val="283"/>
              </a:spcBef>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Bef>
                <a:spcPts val="283"/>
              </a:spcBef>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Bef>
                <a:spcPts val="283"/>
              </a:spcBef>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8.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PlaceHolder 1"/>
          <p:cNvSpPr>
            <a:spLocks noGrp="1"/>
          </p:cNvSpPr>
          <p:nvPr>
            <p:ph type="title"/>
          </p:nvPr>
        </p:nvSpPr>
        <p:spPr>
          <a:xfrm>
            <a:off x="1523880" y="2700000"/>
            <a:ext cx="9142200" cy="1905480"/>
          </a:xfrm>
          <a:prstGeom prst="rect">
            <a:avLst/>
          </a:prstGeom>
          <a:noFill/>
          <a:ln w="0">
            <a:noFill/>
          </a:ln>
        </p:spPr>
        <p:txBody>
          <a:bodyPr lIns="0" rIns="0" tIns="0" bIns="0" anchor="b">
            <a:noAutofit/>
          </a:bodyPr>
          <a:p>
            <a:pPr algn="ctr">
              <a:lnSpc>
                <a:spcPct val="90000"/>
              </a:lnSpc>
              <a:buNone/>
            </a:pPr>
            <a:r>
              <a:rPr b="0" lang="en-GB" sz="6000" spc="-1" strike="noStrike">
                <a:solidFill>
                  <a:srgbClr val="000000"/>
                </a:solidFill>
                <a:latin typeface="Calibri Light"/>
              </a:rPr>
              <a:t>Fourth Year CIS Induction</a:t>
            </a:r>
            <a:br>
              <a:rPr sz="6000"/>
            </a:br>
            <a:r>
              <a:rPr b="0" lang="en-GB" sz="6000" spc="-1" strike="noStrike">
                <a:solidFill>
                  <a:srgbClr val="000000"/>
                </a:solidFill>
                <a:latin typeface="Calibri Light"/>
              </a:rPr>
              <a:t>(2023/24)</a:t>
            </a:r>
            <a:endParaRPr b="0" lang="en-GB" sz="6000" spc="-1" strike="noStrike">
              <a:latin typeface="Arial"/>
            </a:endParaRPr>
          </a:p>
        </p:txBody>
      </p:sp>
      <p:sp>
        <p:nvSpPr>
          <p:cNvPr id="218" name="PlaceHolder 2"/>
          <p:cNvSpPr>
            <a:spLocks noGrp="1"/>
          </p:cNvSpPr>
          <p:nvPr>
            <p:ph type="subTitle"/>
          </p:nvPr>
        </p:nvSpPr>
        <p:spPr>
          <a:xfrm>
            <a:off x="1523880" y="3331800"/>
            <a:ext cx="9142200" cy="2513520"/>
          </a:xfrm>
          <a:prstGeom prst="rect">
            <a:avLst/>
          </a:prstGeom>
          <a:noFill/>
          <a:ln w="0">
            <a:noFill/>
          </a:ln>
        </p:spPr>
        <p:txBody>
          <a:bodyPr lIns="0" rIns="0" tIns="0" bIns="0" anchor="t">
            <a:noAutofit/>
          </a:bodyPr>
          <a:p>
            <a:pPr algn="ctr">
              <a:lnSpc>
                <a:spcPct val="90000"/>
              </a:lnSpc>
              <a:spcBef>
                <a:spcPts val="1001"/>
              </a:spcBef>
              <a:buNone/>
              <a:tabLst>
                <a:tab algn="l" pos="0"/>
              </a:tabLst>
            </a:pPr>
            <a:endParaRPr b="0" lang="en-GB" sz="3200" spc="-1" strike="noStrike">
              <a:latin typeface="Arial"/>
            </a:endParaRPr>
          </a:p>
          <a:p>
            <a:pPr algn="ctr">
              <a:lnSpc>
                <a:spcPct val="90000"/>
              </a:lnSpc>
              <a:spcBef>
                <a:spcPts val="1001"/>
              </a:spcBef>
              <a:buNone/>
              <a:tabLst>
                <a:tab algn="l" pos="0"/>
              </a:tabLst>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PlaceHolder 1"/>
          <p:cNvSpPr>
            <a:spLocks noGrp="1"/>
          </p:cNvSpPr>
          <p:nvPr>
            <p:ph type="title"/>
          </p:nvPr>
        </p:nvSpPr>
        <p:spPr>
          <a:xfrm>
            <a:off x="838080" y="365040"/>
            <a:ext cx="10513800" cy="1323720"/>
          </a:xfrm>
          <a:prstGeom prst="rect">
            <a:avLst/>
          </a:prstGeom>
          <a:noFill/>
          <a:ln w="0">
            <a:noFill/>
          </a:ln>
        </p:spPr>
        <p:txBody>
          <a:bodyPr lIns="90000" rIns="90000" tIns="45000" bIns="45000" anchor="ctr">
            <a:normAutofit/>
          </a:bodyPr>
          <a:p>
            <a:pPr>
              <a:lnSpc>
                <a:spcPct val="90000"/>
              </a:lnSpc>
              <a:buNone/>
            </a:pPr>
            <a:r>
              <a:rPr b="0" lang="en-GB" sz="6000" spc="-1" strike="noStrike">
                <a:solidFill>
                  <a:srgbClr val="000000"/>
                </a:solidFill>
                <a:latin typeface="Calibri Light"/>
              </a:rPr>
              <a:t>Curriculum (3)</a:t>
            </a:r>
            <a:endParaRPr b="0" lang="en-GB" sz="6000" spc="-1" strike="noStrike">
              <a:latin typeface="Arial"/>
            </a:endParaRPr>
          </a:p>
        </p:txBody>
      </p:sp>
      <p:sp>
        <p:nvSpPr>
          <p:cNvPr id="234" name="PlaceHolder 2"/>
          <p:cNvSpPr>
            <a:spLocks noGrp="1"/>
          </p:cNvSpPr>
          <p:nvPr>
            <p:ph/>
          </p:nvPr>
        </p:nvSpPr>
        <p:spPr>
          <a:xfrm>
            <a:off x="838080" y="2034720"/>
            <a:ext cx="10513800" cy="4668840"/>
          </a:xfrm>
          <a:prstGeom prst="rect">
            <a:avLst/>
          </a:prstGeom>
          <a:noFill/>
          <a:ln w="0">
            <a:noFill/>
          </a:ln>
        </p:spPr>
        <p:txBody>
          <a:bodyPr lIns="90000" rIns="90000" tIns="45000" bIns="45000" anchor="t">
            <a:normAutofit/>
          </a:bodyPr>
          <a:p>
            <a:pPr marL="228600" indent="-228600">
              <a:lnSpc>
                <a:spcPct val="90000"/>
              </a:lnSpc>
              <a:spcBef>
                <a:spcPts val="1001"/>
              </a:spcBef>
              <a:buClr>
                <a:srgbClr val="000000"/>
              </a:buClr>
              <a:buFont typeface="Arial"/>
              <a:buChar char="•"/>
            </a:pPr>
            <a:r>
              <a:rPr b="0" lang="en-GB" sz="3600" spc="-1" strike="noStrike">
                <a:solidFill>
                  <a:srgbClr val="000000"/>
                </a:solidFill>
                <a:latin typeface="Calibri"/>
              </a:rPr>
              <a:t>CS (Hons) / MEng </a:t>
            </a:r>
            <a:endParaRPr b="0" lang="en-GB" sz="3600" spc="-1" strike="noStrike">
              <a:latin typeface="Arial"/>
            </a:endParaRPr>
          </a:p>
          <a:p>
            <a:pPr lvl="1" marL="685800" indent="-228600">
              <a:lnSpc>
                <a:spcPct val="90000"/>
              </a:lnSpc>
              <a:spcBef>
                <a:spcPts val="499"/>
              </a:spcBef>
              <a:buClr>
                <a:srgbClr val="000000"/>
              </a:buClr>
              <a:buFont typeface="Arial"/>
              <a:buChar char="•"/>
            </a:pPr>
            <a:r>
              <a:rPr b="1" lang="en-GB" sz="2800" spc="-1" strike="noStrike">
                <a:solidFill>
                  <a:srgbClr val="000000"/>
                </a:solidFill>
                <a:latin typeface="Calibri"/>
              </a:rPr>
              <a:t>CS407 is compulsory</a:t>
            </a:r>
            <a:endParaRPr b="0" lang="en-GB" sz="2800" spc="-1" strike="noStrike">
              <a:latin typeface="Arial"/>
            </a:endParaRPr>
          </a:p>
          <a:p>
            <a:pPr lvl="1" marL="685800" indent="-228600">
              <a:lnSpc>
                <a:spcPct val="90000"/>
              </a:lnSpc>
              <a:spcBef>
                <a:spcPts val="499"/>
              </a:spcBef>
              <a:buClr>
                <a:srgbClr val="000000"/>
              </a:buClr>
              <a:buFont typeface="Arial"/>
              <a:buChar char="•"/>
            </a:pPr>
            <a:r>
              <a:rPr b="0" lang="en-GB" sz="2800" spc="-1" strike="noStrike">
                <a:solidFill>
                  <a:srgbClr val="000000"/>
                </a:solidFill>
                <a:latin typeface="Calibri"/>
              </a:rPr>
              <a:t>Choose 3 more from those on the previous slide</a:t>
            </a:r>
            <a:endParaRPr b="0" lang="en-GB" sz="2800" spc="-1" strike="noStrike">
              <a:latin typeface="Arial"/>
            </a:endParaRPr>
          </a:p>
          <a:p>
            <a:pPr>
              <a:lnSpc>
                <a:spcPct val="90000"/>
              </a:lnSpc>
              <a:spcBef>
                <a:spcPts val="1417"/>
              </a:spcBef>
              <a:buNone/>
            </a:pPr>
            <a:endParaRPr b="0" lang="en-GB" sz="2800" spc="-1" strike="noStrike">
              <a:latin typeface="Arial"/>
            </a:endParaRPr>
          </a:p>
          <a:p>
            <a:pPr marL="228600" indent="-228600">
              <a:lnSpc>
                <a:spcPct val="90000"/>
              </a:lnSpc>
              <a:spcBef>
                <a:spcPts val="1001"/>
              </a:spcBef>
              <a:buClr>
                <a:srgbClr val="000000"/>
              </a:buClr>
              <a:buFont typeface="Arial"/>
              <a:buChar char="•"/>
            </a:pPr>
            <a:r>
              <a:rPr b="0" lang="en-GB" sz="3600" spc="-1" strike="noStrike">
                <a:solidFill>
                  <a:srgbClr val="000000"/>
                </a:solidFill>
                <a:latin typeface="Calibri"/>
              </a:rPr>
              <a:t>SE (Hons)</a:t>
            </a:r>
            <a:endParaRPr b="0" lang="en-GB" sz="3600" spc="-1" strike="noStrike">
              <a:latin typeface="Arial"/>
            </a:endParaRPr>
          </a:p>
          <a:p>
            <a:pPr lvl="1" marL="685800" indent="-228600">
              <a:lnSpc>
                <a:spcPct val="90000"/>
              </a:lnSpc>
              <a:spcBef>
                <a:spcPts val="499"/>
              </a:spcBef>
              <a:buClr>
                <a:srgbClr val="000000"/>
              </a:buClr>
              <a:buFont typeface="Arial"/>
              <a:buChar char="•"/>
            </a:pPr>
            <a:r>
              <a:rPr b="1" lang="en-GB" sz="2800" spc="-1" strike="noStrike">
                <a:solidFill>
                  <a:srgbClr val="000000"/>
                </a:solidFill>
                <a:latin typeface="Calibri"/>
              </a:rPr>
              <a:t>CS407 </a:t>
            </a:r>
            <a:r>
              <a:rPr b="1" lang="en-GB" sz="2800" spc="-1" strike="noStrike" u="sng">
                <a:solidFill>
                  <a:srgbClr val="000000"/>
                </a:solidFill>
                <a:uFillTx/>
                <a:latin typeface="Calibri"/>
              </a:rPr>
              <a:t>and</a:t>
            </a:r>
            <a:r>
              <a:rPr b="1" lang="en-GB" sz="2800" spc="-1" strike="noStrike">
                <a:solidFill>
                  <a:srgbClr val="000000"/>
                </a:solidFill>
                <a:latin typeface="Calibri"/>
              </a:rPr>
              <a:t> CS409 are compulsory</a:t>
            </a:r>
            <a:endParaRPr b="0" lang="en-GB" sz="2800" spc="-1" strike="noStrike">
              <a:latin typeface="Arial"/>
            </a:endParaRPr>
          </a:p>
          <a:p>
            <a:pPr lvl="1" marL="685800" indent="-228600">
              <a:lnSpc>
                <a:spcPct val="90000"/>
              </a:lnSpc>
              <a:spcBef>
                <a:spcPts val="499"/>
              </a:spcBef>
              <a:buClr>
                <a:srgbClr val="000000"/>
              </a:buClr>
              <a:buFont typeface="Arial"/>
              <a:buChar char="•"/>
            </a:pPr>
            <a:r>
              <a:rPr b="0" lang="en-GB" sz="2800" spc="-1" strike="noStrike">
                <a:solidFill>
                  <a:srgbClr val="000000"/>
                </a:solidFill>
                <a:latin typeface="Calibri"/>
              </a:rPr>
              <a:t>Choose 2 more from those on the previous slide</a:t>
            </a:r>
            <a:endParaRPr b="0" lang="en-GB" sz="28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831960" y="908640"/>
            <a:ext cx="10513800" cy="2509200"/>
          </a:xfrm>
          <a:prstGeom prst="rect">
            <a:avLst/>
          </a:prstGeom>
          <a:noFill/>
          <a:ln w="0">
            <a:noFill/>
          </a:ln>
        </p:spPr>
        <p:txBody>
          <a:bodyPr lIns="90000" rIns="90000" tIns="45000" bIns="45000" anchor="b">
            <a:normAutofit fontScale="90000"/>
          </a:bodyPr>
          <a:p>
            <a:pPr>
              <a:lnSpc>
                <a:spcPct val="90000"/>
              </a:lnSpc>
              <a:buNone/>
            </a:pPr>
            <a:r>
              <a:rPr b="0" lang="en-GB" sz="5400" spc="-1" strike="noStrike">
                <a:solidFill>
                  <a:srgbClr val="000000"/>
                </a:solidFill>
                <a:latin typeface="Calibri Light"/>
              </a:rPr>
              <a:t>We suggest that the </a:t>
            </a:r>
            <a:r>
              <a:rPr b="1" lang="en-GB" sz="5400" spc="-1" strike="noStrike">
                <a:solidFill>
                  <a:srgbClr val="000000"/>
                </a:solidFill>
                <a:latin typeface="Calibri Light"/>
              </a:rPr>
              <a:t>ideal break-down</a:t>
            </a:r>
            <a:r>
              <a:rPr b="0" lang="en-GB" sz="5400" spc="-1" strike="noStrike">
                <a:solidFill>
                  <a:srgbClr val="000000"/>
                </a:solidFill>
                <a:latin typeface="Calibri Light"/>
              </a:rPr>
              <a:t> of modules across the two semesters is </a:t>
            </a:r>
            <a:r>
              <a:rPr b="1" lang="en-GB" sz="5400" spc="-1" strike="noStrike">
                <a:solidFill>
                  <a:srgbClr val="000000"/>
                </a:solidFill>
                <a:latin typeface="Calibri Light"/>
              </a:rPr>
              <a:t>2:2</a:t>
            </a:r>
            <a:endParaRPr b="0" lang="en-GB" sz="5400" spc="-1" strike="noStrike">
              <a:latin typeface="Arial"/>
            </a:endParaRPr>
          </a:p>
        </p:txBody>
      </p:sp>
      <p:sp>
        <p:nvSpPr>
          <p:cNvPr id="236" name=""/>
          <p:cNvSpPr/>
          <p:nvPr/>
        </p:nvSpPr>
        <p:spPr>
          <a:xfrm>
            <a:off x="720000" y="3815640"/>
            <a:ext cx="11159640" cy="3042000"/>
          </a:xfrm>
          <a:prstGeom prst="rect">
            <a:avLst/>
          </a:prstGeom>
          <a:noFill/>
          <a:ln w="0">
            <a:noFill/>
          </a:ln>
        </p:spPr>
        <p:style>
          <a:lnRef idx="0"/>
          <a:fillRef idx="0"/>
          <a:effectRef idx="0"/>
          <a:fontRef idx="minor"/>
        </p:style>
        <p:txBody>
          <a:bodyPr lIns="90000" rIns="90000" tIns="45000" bIns="45000" anchor="t">
            <a:noAutofit/>
          </a:bodyPr>
          <a:p>
            <a:pPr>
              <a:lnSpc>
                <a:spcPct val="100000"/>
              </a:lnSpc>
              <a:buNone/>
            </a:pPr>
            <a:r>
              <a:rPr b="0" lang="en-GB" sz="2400" spc="-1" strike="noStrike">
                <a:latin typeface="Arial"/>
              </a:rPr>
              <a:t>However, to give a little more flexibility / choice we are prepared to offer the option of a </a:t>
            </a:r>
            <a:r>
              <a:rPr b="1" lang="en-GB" sz="2400" spc="-1" strike="noStrike">
                <a:latin typeface="Arial"/>
              </a:rPr>
              <a:t>3:1 split</a:t>
            </a:r>
            <a:r>
              <a:rPr b="0" lang="en-GB" sz="2400" spc="-1" strike="noStrike">
                <a:latin typeface="Arial"/>
              </a:rPr>
              <a:t>, with a ‘health warning’ around the likely work-load in Semester 1</a:t>
            </a:r>
            <a:endParaRPr b="0" lang="en-GB" sz="2400" spc="-1" strike="noStrike">
              <a:latin typeface="Arial"/>
            </a:endParaRPr>
          </a:p>
          <a:p>
            <a:pPr>
              <a:lnSpc>
                <a:spcPct val="100000"/>
              </a:lnSpc>
              <a:buNone/>
            </a:pPr>
            <a:endParaRPr b="0" lang="en-GB" sz="2400" spc="-1" strike="noStrike">
              <a:latin typeface="Arial"/>
            </a:endParaRPr>
          </a:p>
          <a:p>
            <a:pPr>
              <a:lnSpc>
                <a:spcPct val="100000"/>
              </a:lnSpc>
              <a:buNone/>
            </a:pPr>
            <a:r>
              <a:rPr b="1" lang="en-GB" sz="2400" spc="-1" strike="noStrike">
                <a:latin typeface="Arial"/>
              </a:rPr>
              <a:t>We strongly discourage a 1:3 split</a:t>
            </a:r>
            <a:r>
              <a:rPr b="0" lang="en-GB" sz="2400" spc="-1" strike="noStrike">
                <a:latin typeface="Arial"/>
              </a:rPr>
              <a:t>. This structure will only be supported in exceptional circumstances. If you are in the situation where you feel that this is your only option you must email the 4th year head and also get your project supervisor to indicate that they are aware of and support this request</a:t>
            </a:r>
            <a:endParaRPr b="0" lang="en-GB" sz="24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PlaceHolder 1"/>
          <p:cNvSpPr>
            <a:spLocks noGrp="1"/>
          </p:cNvSpPr>
          <p:nvPr>
            <p:ph type="title"/>
          </p:nvPr>
        </p:nvSpPr>
        <p:spPr>
          <a:xfrm>
            <a:off x="831960" y="928800"/>
            <a:ext cx="10513800" cy="2850840"/>
          </a:xfrm>
          <a:prstGeom prst="rect">
            <a:avLst/>
          </a:prstGeom>
          <a:noFill/>
          <a:ln w="0">
            <a:noFill/>
          </a:ln>
        </p:spPr>
        <p:txBody>
          <a:bodyPr lIns="90000" rIns="90000" tIns="45000" bIns="45000" anchor="b">
            <a:noAutofit/>
          </a:bodyPr>
          <a:p>
            <a:pPr>
              <a:lnSpc>
                <a:spcPct val="90000"/>
              </a:lnSpc>
              <a:buNone/>
            </a:pPr>
            <a:r>
              <a:rPr b="0" lang="en-GB" sz="6000" spc="-1" strike="noStrike">
                <a:solidFill>
                  <a:srgbClr val="000000"/>
                </a:solidFill>
                <a:latin typeface="Calibri Light"/>
              </a:rPr>
              <a:t>Check that you have the correct curriculum</a:t>
            </a:r>
            <a:endParaRPr b="0" lang="en-GB" sz="60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8" name="PlaceHolder 1"/>
          <p:cNvSpPr>
            <a:spLocks noGrp="1"/>
          </p:cNvSpPr>
          <p:nvPr>
            <p:ph type="title"/>
          </p:nvPr>
        </p:nvSpPr>
        <p:spPr>
          <a:xfrm>
            <a:off x="838080" y="365040"/>
            <a:ext cx="10513800" cy="1323720"/>
          </a:xfrm>
          <a:prstGeom prst="rect">
            <a:avLst/>
          </a:prstGeom>
          <a:noFill/>
          <a:ln w="0">
            <a:noFill/>
          </a:ln>
        </p:spPr>
        <p:txBody>
          <a:bodyPr lIns="90000" rIns="90000" tIns="45000" bIns="45000" anchor="ctr">
            <a:normAutofit/>
          </a:bodyPr>
          <a:p>
            <a:pPr>
              <a:lnSpc>
                <a:spcPct val="90000"/>
              </a:lnSpc>
              <a:buNone/>
            </a:pPr>
            <a:r>
              <a:rPr b="0" lang="en-GB" sz="6000" spc="-1" strike="noStrike">
                <a:solidFill>
                  <a:srgbClr val="000000"/>
                </a:solidFill>
                <a:latin typeface="Calibri Light"/>
              </a:rPr>
              <a:t>Semester 1 Timetable</a:t>
            </a:r>
            <a:endParaRPr b="0" lang="en-GB" sz="6000" spc="-1" strike="noStrike">
              <a:latin typeface="Arial"/>
            </a:endParaRPr>
          </a:p>
        </p:txBody>
      </p:sp>
      <p:graphicFrame>
        <p:nvGraphicFramePr>
          <p:cNvPr id="239" name="Table 3"/>
          <p:cNvGraphicFramePr/>
          <p:nvPr/>
        </p:nvGraphicFramePr>
        <p:xfrm>
          <a:off x="941040" y="1838160"/>
          <a:ext cx="10029960" cy="4210560"/>
        </p:xfrm>
        <a:graphic>
          <a:graphicData uri="http://schemas.openxmlformats.org/drawingml/2006/table">
            <a:tbl>
              <a:tblPr/>
              <a:tblGrid>
                <a:gridCol w="856440"/>
                <a:gridCol w="1134720"/>
                <a:gridCol w="1220400"/>
                <a:gridCol w="1146240"/>
                <a:gridCol w="1145880"/>
                <a:gridCol w="1131120"/>
                <a:gridCol w="1175760"/>
                <a:gridCol w="1145880"/>
                <a:gridCol w="1073880"/>
              </a:tblGrid>
              <a:tr h="569520">
                <a:tc>
                  <a:txBody>
                    <a:bodyPr lIns="7560" rIns="7560" anchor="b">
                      <a:noAutofit/>
                    </a:bodyPr>
                    <a:p>
                      <a:pPr>
                        <a:lnSpc>
                          <a:spcPct val="100000"/>
                        </a:lnSpc>
                        <a:buNone/>
                      </a:pPr>
                      <a:r>
                        <a:rPr b="0" lang="en-CA" sz="1800" spc="-1" strike="noStrike">
                          <a:solidFill>
                            <a:srgbClr val="000000"/>
                          </a:solidFill>
                          <a:latin typeface="Calibri"/>
                        </a:rPr>
                        <a:t> </a:t>
                      </a:r>
                      <a:endParaRPr b="0" lang="en-GB" sz="1800" spc="-1" strike="noStrike">
                        <a:latin typeface="Arial"/>
                      </a:endParaRPr>
                    </a:p>
                  </a:txBody>
                  <a:tcPr anchor="b" marL="7560" marR="7560">
                    <a:lnL w="12240">
                      <a:solidFill>
                        <a:srgbClr val="000000"/>
                      </a:solidFill>
                    </a:lnL>
                    <a:lnR w="6480">
                      <a:solidFill>
                        <a:srgbClr val="000000"/>
                      </a:solidFill>
                    </a:lnR>
                    <a:lnT w="12240">
                      <a:solidFill>
                        <a:srgbClr val="000000"/>
                      </a:solidFill>
                    </a:lnT>
                    <a:lnB w="6480">
                      <a:solidFill>
                        <a:srgbClr val="000000"/>
                      </a:solidFill>
                    </a:lnB>
                    <a:solidFill>
                      <a:srgbClr val="bfbfbf"/>
                    </a:solidFill>
                  </a:tcPr>
                </a:tc>
                <a:tc>
                  <a:txBody>
                    <a:bodyPr lIns="7560" rIns="7560" anchor="b">
                      <a:noAutofit/>
                    </a:bodyPr>
                    <a:p>
                      <a:pPr algn="ctr">
                        <a:lnSpc>
                          <a:spcPct val="100000"/>
                        </a:lnSpc>
                        <a:buNone/>
                      </a:pPr>
                      <a:r>
                        <a:rPr b="1" lang="en-CA" sz="1800" spc="-1" strike="noStrike">
                          <a:solidFill>
                            <a:srgbClr val="000000"/>
                          </a:solidFill>
                          <a:latin typeface="Calibri"/>
                        </a:rPr>
                        <a:t>9-10</a:t>
                      </a:r>
                      <a:endParaRPr b="0" lang="en-GB" sz="1800" spc="-1" strike="noStrike">
                        <a:latin typeface="Arial"/>
                      </a:endParaRPr>
                    </a:p>
                  </a:txBody>
                  <a:tcPr anchor="b" marL="7560" marR="7560">
                    <a:lnL w="6480">
                      <a:solidFill>
                        <a:srgbClr val="000000"/>
                      </a:solidFill>
                    </a:lnL>
                    <a:lnR w="6480">
                      <a:solidFill>
                        <a:srgbClr val="000000"/>
                      </a:solidFill>
                    </a:lnR>
                    <a:lnT w="12240">
                      <a:solidFill>
                        <a:srgbClr val="000000"/>
                      </a:solidFill>
                    </a:lnT>
                    <a:lnB w="6480">
                      <a:solidFill>
                        <a:srgbClr val="000000"/>
                      </a:solidFill>
                    </a:lnB>
                    <a:solidFill>
                      <a:srgbClr val="bfbfbf"/>
                    </a:solidFill>
                  </a:tcPr>
                </a:tc>
                <a:tc>
                  <a:txBody>
                    <a:bodyPr lIns="7560" rIns="7560" anchor="b">
                      <a:noAutofit/>
                    </a:bodyPr>
                    <a:p>
                      <a:pPr algn="ctr">
                        <a:lnSpc>
                          <a:spcPct val="100000"/>
                        </a:lnSpc>
                        <a:buNone/>
                      </a:pPr>
                      <a:r>
                        <a:rPr b="1" lang="en-CA" sz="1800" spc="-1" strike="noStrike">
                          <a:solidFill>
                            <a:srgbClr val="000000"/>
                          </a:solidFill>
                          <a:latin typeface="Calibri"/>
                        </a:rPr>
                        <a:t>10-11</a:t>
                      </a:r>
                      <a:endParaRPr b="0" lang="en-GB" sz="1800" spc="-1" strike="noStrike">
                        <a:latin typeface="Arial"/>
                      </a:endParaRPr>
                    </a:p>
                  </a:txBody>
                  <a:tcPr anchor="b" marL="7560" marR="7560">
                    <a:lnL w="6480">
                      <a:solidFill>
                        <a:srgbClr val="000000"/>
                      </a:solidFill>
                    </a:lnL>
                    <a:lnR w="6480">
                      <a:solidFill>
                        <a:srgbClr val="000000"/>
                      </a:solidFill>
                    </a:lnR>
                    <a:lnT w="12240">
                      <a:solidFill>
                        <a:srgbClr val="000000"/>
                      </a:solidFill>
                    </a:lnT>
                    <a:lnB w="6480">
                      <a:solidFill>
                        <a:srgbClr val="000000"/>
                      </a:solidFill>
                    </a:lnB>
                    <a:solidFill>
                      <a:srgbClr val="bfbfbf"/>
                    </a:solidFill>
                  </a:tcPr>
                </a:tc>
                <a:tc>
                  <a:txBody>
                    <a:bodyPr lIns="7560" rIns="7560" anchor="b">
                      <a:noAutofit/>
                    </a:bodyPr>
                    <a:p>
                      <a:pPr algn="ctr">
                        <a:lnSpc>
                          <a:spcPct val="100000"/>
                        </a:lnSpc>
                        <a:buNone/>
                      </a:pPr>
                      <a:r>
                        <a:rPr b="1" lang="en-CA" sz="1800" spc="-1" strike="noStrike">
                          <a:solidFill>
                            <a:srgbClr val="000000"/>
                          </a:solidFill>
                          <a:latin typeface="Calibri"/>
                        </a:rPr>
                        <a:t>11-12</a:t>
                      </a:r>
                      <a:endParaRPr b="0" lang="en-GB" sz="1800" spc="-1" strike="noStrike">
                        <a:latin typeface="Arial"/>
                      </a:endParaRPr>
                    </a:p>
                  </a:txBody>
                  <a:tcPr anchor="b" marL="7560" marR="7560">
                    <a:lnL w="6480">
                      <a:solidFill>
                        <a:srgbClr val="000000"/>
                      </a:solidFill>
                    </a:lnL>
                    <a:lnR w="6480">
                      <a:solidFill>
                        <a:srgbClr val="000000"/>
                      </a:solidFill>
                    </a:lnR>
                    <a:lnT w="12240">
                      <a:solidFill>
                        <a:srgbClr val="000000"/>
                      </a:solidFill>
                    </a:lnT>
                    <a:lnB w="6480">
                      <a:solidFill>
                        <a:srgbClr val="000000"/>
                      </a:solidFill>
                    </a:lnB>
                    <a:solidFill>
                      <a:srgbClr val="bfbfbf"/>
                    </a:solidFill>
                  </a:tcPr>
                </a:tc>
                <a:tc>
                  <a:txBody>
                    <a:bodyPr lIns="7560" rIns="7560" anchor="b">
                      <a:noAutofit/>
                    </a:bodyPr>
                    <a:p>
                      <a:pPr algn="ctr">
                        <a:lnSpc>
                          <a:spcPct val="100000"/>
                        </a:lnSpc>
                        <a:buNone/>
                      </a:pPr>
                      <a:r>
                        <a:rPr b="1" lang="en-CA" sz="1800" spc="-1" strike="noStrike">
                          <a:solidFill>
                            <a:srgbClr val="000000"/>
                          </a:solidFill>
                          <a:latin typeface="Calibri"/>
                        </a:rPr>
                        <a:t>12-1</a:t>
                      </a:r>
                      <a:endParaRPr b="0" lang="en-GB" sz="1800" spc="-1" strike="noStrike">
                        <a:latin typeface="Arial"/>
                      </a:endParaRPr>
                    </a:p>
                  </a:txBody>
                  <a:tcPr anchor="b" marL="7560" marR="7560">
                    <a:lnL w="6480">
                      <a:solidFill>
                        <a:srgbClr val="000000"/>
                      </a:solidFill>
                    </a:lnL>
                    <a:lnR w="6480">
                      <a:solidFill>
                        <a:srgbClr val="000000"/>
                      </a:solidFill>
                    </a:lnR>
                    <a:lnT w="12240">
                      <a:solidFill>
                        <a:srgbClr val="000000"/>
                      </a:solidFill>
                    </a:lnT>
                    <a:lnB w="6480">
                      <a:solidFill>
                        <a:srgbClr val="000000"/>
                      </a:solidFill>
                    </a:lnB>
                    <a:solidFill>
                      <a:srgbClr val="bfbfbf"/>
                    </a:solidFill>
                  </a:tcPr>
                </a:tc>
                <a:tc>
                  <a:txBody>
                    <a:bodyPr lIns="7560" rIns="7560" anchor="b">
                      <a:noAutofit/>
                    </a:bodyPr>
                    <a:p>
                      <a:pPr algn="ctr">
                        <a:lnSpc>
                          <a:spcPct val="100000"/>
                        </a:lnSpc>
                        <a:buNone/>
                      </a:pPr>
                      <a:r>
                        <a:rPr b="1" lang="en-CA" sz="1800" spc="-1" strike="noStrike">
                          <a:solidFill>
                            <a:srgbClr val="000000"/>
                          </a:solidFill>
                          <a:latin typeface="Calibri"/>
                        </a:rPr>
                        <a:t>1-2</a:t>
                      </a:r>
                      <a:endParaRPr b="0" lang="en-GB" sz="1800" spc="-1" strike="noStrike">
                        <a:latin typeface="Arial"/>
                      </a:endParaRPr>
                    </a:p>
                  </a:txBody>
                  <a:tcPr anchor="b" marL="7560" marR="7560">
                    <a:lnL w="6480">
                      <a:solidFill>
                        <a:srgbClr val="000000"/>
                      </a:solidFill>
                    </a:lnL>
                    <a:lnR w="6480">
                      <a:solidFill>
                        <a:srgbClr val="000000"/>
                      </a:solidFill>
                    </a:lnR>
                    <a:lnT w="12240">
                      <a:solidFill>
                        <a:srgbClr val="000000"/>
                      </a:solidFill>
                    </a:lnT>
                    <a:lnB w="6480">
                      <a:solidFill>
                        <a:srgbClr val="000000"/>
                      </a:solidFill>
                    </a:lnB>
                    <a:solidFill>
                      <a:srgbClr val="bfbfbf"/>
                    </a:solidFill>
                  </a:tcPr>
                </a:tc>
                <a:tc>
                  <a:txBody>
                    <a:bodyPr lIns="7560" rIns="7560" anchor="b">
                      <a:noAutofit/>
                    </a:bodyPr>
                    <a:p>
                      <a:pPr algn="ctr">
                        <a:lnSpc>
                          <a:spcPct val="100000"/>
                        </a:lnSpc>
                        <a:buNone/>
                      </a:pPr>
                      <a:r>
                        <a:rPr b="1" lang="en-CA" sz="1800" spc="-1" strike="noStrike">
                          <a:solidFill>
                            <a:srgbClr val="000000"/>
                          </a:solidFill>
                          <a:latin typeface="Calibri"/>
                        </a:rPr>
                        <a:t>2-3</a:t>
                      </a:r>
                      <a:endParaRPr b="0" lang="en-GB" sz="1800" spc="-1" strike="noStrike">
                        <a:latin typeface="Arial"/>
                      </a:endParaRPr>
                    </a:p>
                  </a:txBody>
                  <a:tcPr anchor="b" marL="7560" marR="7560">
                    <a:lnL w="6480">
                      <a:solidFill>
                        <a:srgbClr val="000000"/>
                      </a:solidFill>
                    </a:lnL>
                    <a:lnR w="6480">
                      <a:solidFill>
                        <a:srgbClr val="000000"/>
                      </a:solidFill>
                    </a:lnR>
                    <a:lnT w="12240">
                      <a:solidFill>
                        <a:srgbClr val="000000"/>
                      </a:solidFill>
                    </a:lnT>
                    <a:lnB w="6480">
                      <a:solidFill>
                        <a:srgbClr val="000000"/>
                      </a:solidFill>
                    </a:lnB>
                    <a:solidFill>
                      <a:srgbClr val="bfbfbf"/>
                    </a:solidFill>
                  </a:tcPr>
                </a:tc>
                <a:tc>
                  <a:txBody>
                    <a:bodyPr lIns="7560" rIns="7560" anchor="b">
                      <a:noAutofit/>
                    </a:bodyPr>
                    <a:p>
                      <a:pPr algn="ctr">
                        <a:lnSpc>
                          <a:spcPct val="100000"/>
                        </a:lnSpc>
                        <a:buNone/>
                      </a:pPr>
                      <a:r>
                        <a:rPr b="1" lang="en-CA" sz="1800" spc="-1" strike="noStrike">
                          <a:solidFill>
                            <a:srgbClr val="000000"/>
                          </a:solidFill>
                          <a:latin typeface="Calibri"/>
                        </a:rPr>
                        <a:t>3-4</a:t>
                      </a:r>
                      <a:endParaRPr b="0" lang="en-GB" sz="1800" spc="-1" strike="noStrike">
                        <a:latin typeface="Arial"/>
                      </a:endParaRPr>
                    </a:p>
                  </a:txBody>
                  <a:tcPr anchor="b" marL="7560" marR="7560">
                    <a:lnL w="6480">
                      <a:solidFill>
                        <a:srgbClr val="000000"/>
                      </a:solidFill>
                    </a:lnL>
                    <a:lnR w="6480">
                      <a:solidFill>
                        <a:srgbClr val="000000"/>
                      </a:solidFill>
                    </a:lnR>
                    <a:lnT w="12240">
                      <a:solidFill>
                        <a:srgbClr val="000000"/>
                      </a:solidFill>
                    </a:lnT>
                    <a:lnB w="6480">
                      <a:solidFill>
                        <a:srgbClr val="000000"/>
                      </a:solidFill>
                    </a:lnB>
                    <a:solidFill>
                      <a:srgbClr val="bfbfbf"/>
                    </a:solidFill>
                  </a:tcPr>
                </a:tc>
                <a:tc>
                  <a:txBody>
                    <a:bodyPr lIns="7560" rIns="7560" anchor="b">
                      <a:noAutofit/>
                    </a:bodyPr>
                    <a:p>
                      <a:pPr algn="ctr">
                        <a:lnSpc>
                          <a:spcPct val="100000"/>
                        </a:lnSpc>
                        <a:buNone/>
                      </a:pPr>
                      <a:r>
                        <a:rPr b="1" lang="en-CA" sz="1800" spc="-1" strike="noStrike">
                          <a:solidFill>
                            <a:srgbClr val="000000"/>
                          </a:solidFill>
                          <a:latin typeface="Calibri"/>
                        </a:rPr>
                        <a:t>4-5</a:t>
                      </a:r>
                      <a:endParaRPr b="0" lang="en-GB" sz="1800" spc="-1" strike="noStrike">
                        <a:latin typeface="Arial"/>
                      </a:endParaRPr>
                    </a:p>
                  </a:txBody>
                  <a:tcPr anchor="b" marL="7560" marR="7560">
                    <a:lnL w="6480">
                      <a:solidFill>
                        <a:srgbClr val="000000"/>
                      </a:solidFill>
                    </a:lnL>
                    <a:lnR w="12240">
                      <a:solidFill>
                        <a:srgbClr val="000000"/>
                      </a:solidFill>
                    </a:lnR>
                    <a:lnT w="12240">
                      <a:solidFill>
                        <a:srgbClr val="000000"/>
                      </a:solidFill>
                    </a:lnT>
                    <a:lnB w="6480">
                      <a:solidFill>
                        <a:srgbClr val="000000"/>
                      </a:solidFill>
                    </a:lnB>
                    <a:solidFill>
                      <a:srgbClr val="bfbfbf"/>
                    </a:solidFill>
                  </a:tcPr>
                </a:tc>
              </a:tr>
              <a:tr h="728280">
                <a:tc>
                  <a:txBody>
                    <a:bodyPr lIns="7560" rIns="7560" anchor="ctr">
                      <a:noAutofit/>
                    </a:bodyPr>
                    <a:p>
                      <a:pPr>
                        <a:lnSpc>
                          <a:spcPct val="100000"/>
                        </a:lnSpc>
                        <a:buNone/>
                      </a:pPr>
                      <a:r>
                        <a:rPr b="1" lang="en-CA" sz="1800" spc="-1" strike="noStrike">
                          <a:solidFill>
                            <a:srgbClr val="000000"/>
                          </a:solidFill>
                          <a:latin typeface="Calibri"/>
                        </a:rPr>
                        <a:t>Mon</a:t>
                      </a:r>
                      <a:endParaRPr b="0" lang="en-GB" sz="1800" spc="-1" strike="noStrike">
                        <a:latin typeface="Arial"/>
                      </a:endParaRPr>
                    </a:p>
                  </a:txBody>
                  <a:tcPr anchor="ctr" marL="7560" marR="7560">
                    <a:lnL w="12240">
                      <a:solidFill>
                        <a:srgbClr val="000000"/>
                      </a:solidFill>
                    </a:lnL>
                    <a:lnR w="6480">
                      <a:solidFill>
                        <a:srgbClr val="000000"/>
                      </a:solidFill>
                    </a:lnR>
                    <a:lnT w="6480">
                      <a:solidFill>
                        <a:srgbClr val="000000"/>
                      </a:solidFill>
                    </a:lnT>
                    <a:lnB w="6480">
                      <a:noFill/>
                    </a:lnB>
                    <a:solidFill>
                      <a:srgbClr val="bfbfbf"/>
                    </a:solid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fffff"/>
                    </a:solid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MS418</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c6e0b4"/>
                    </a:solidFill>
                  </a:tcPr>
                </a:tc>
                <a:tc>
                  <a:txBody>
                    <a:bodyPr lIns="7560" rIns="7560" anchor="ctr">
                      <a:noAutofit/>
                    </a:bodyPr>
                    <a:p>
                      <a:pPr algn="ctr">
                        <a:lnSpc>
                          <a:spcPct val="100000"/>
                        </a:lnSpc>
                        <a:buNone/>
                      </a:pPr>
                      <a:r>
                        <a:rPr b="0" lang="en-CA" sz="1800" spc="-1" strike="noStrike">
                          <a:solidFill>
                            <a:srgbClr val="000000"/>
                          </a:solidFill>
                          <a:latin typeface="Calibri"/>
                        </a:rPr>
                        <a:t>MS418</a:t>
                      </a:r>
                      <a:endParaRPr b="0" lang="en-GB" sz="1800" spc="-1" strike="noStrike">
                        <a:latin typeface="Arial"/>
                      </a:endParaRPr>
                    </a:p>
                  </a:txBody>
                  <a:tcPr anchor="ctr" marL="7560" marR="7560">
                    <a:lnL w="6480">
                      <a:solidFill>
                        <a:srgbClr val="000000"/>
                      </a:solidFill>
                    </a:lnL>
                    <a:lnR w="12240">
                      <a:solidFill>
                        <a:srgbClr val="000000"/>
                      </a:solidFill>
                    </a:lnR>
                    <a:lnT w="6480">
                      <a:solidFill>
                        <a:srgbClr val="000000"/>
                      </a:solidFill>
                    </a:lnT>
                    <a:lnB w="6480">
                      <a:solidFill>
                        <a:srgbClr val="000000"/>
                      </a:solidFill>
                    </a:lnB>
                    <a:solidFill>
                      <a:srgbClr val="c6e0b4"/>
                    </a:solidFill>
                  </a:tcPr>
                </a:tc>
              </a:tr>
              <a:tr h="728280">
                <a:tc>
                  <a:txBody>
                    <a:bodyPr lIns="7560" rIns="7560" anchor="ctr">
                      <a:noAutofit/>
                    </a:bodyPr>
                    <a:p>
                      <a:pPr>
                        <a:lnSpc>
                          <a:spcPct val="100000"/>
                        </a:lnSpc>
                        <a:buNone/>
                      </a:pPr>
                      <a:r>
                        <a:rPr b="1" lang="en-CA" sz="1800" spc="-1" strike="noStrike">
                          <a:solidFill>
                            <a:srgbClr val="000000"/>
                          </a:solidFill>
                          <a:latin typeface="Calibri"/>
                        </a:rPr>
                        <a:t>Tue</a:t>
                      </a:r>
                      <a:endParaRPr b="0" lang="en-GB" sz="1800" spc="-1" strike="noStrike">
                        <a:latin typeface="Arial"/>
                      </a:endParaRPr>
                    </a:p>
                  </a:txBody>
                  <a:tcPr anchor="ctr" marL="7560" marR="7560">
                    <a:lnL w="12240">
                      <a:solidFill>
                        <a:srgbClr val="000000"/>
                      </a:solidFill>
                    </a:lnL>
                    <a:lnR w="6480">
                      <a:solidFill>
                        <a:srgbClr val="000000"/>
                      </a:solidFill>
                    </a:lnR>
                    <a:lnT>
                      <a:noFill/>
                    </a:lnT>
                    <a:lnB>
                      <a:noFill/>
                    </a:lnB>
                    <a:solidFill>
                      <a:srgbClr val="bfbfbf"/>
                    </a:solidFill>
                  </a:tcPr>
                </a:tc>
                <a:tc>
                  <a:txBody>
                    <a:bodyPr lIns="7560" rIns="7560" anchor="ctr">
                      <a:noAutofit/>
                    </a:bodyPr>
                    <a:p>
                      <a:pPr algn="ctr">
                        <a:lnSpc>
                          <a:spcPct val="100000"/>
                        </a:lnSpc>
                        <a:buNone/>
                      </a:pPr>
                      <a:r>
                        <a:rPr b="0" lang="en-CA" sz="1800" spc="-1" strike="noStrike">
                          <a:solidFill>
                            <a:srgbClr val="000000"/>
                          </a:solidFill>
                          <a:latin typeface="Calibri"/>
                        </a:rPr>
                        <a:t> </a:t>
                      </a:r>
                      <a:r>
                        <a:rPr b="0" lang="en-CA" sz="1800" spc="-1" strike="noStrike">
                          <a:solidFill>
                            <a:srgbClr val="000000"/>
                          </a:solidFill>
                          <a:latin typeface="Calibri"/>
                        </a:rPr>
                        <a:t>CS407</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8cbad"/>
                    </a:solidFill>
                  </a:tcPr>
                </a:tc>
                <a:tc>
                  <a:txBody>
                    <a:bodyPr lIns="7560" rIns="7560" anchor="ctr">
                      <a:noAutofit/>
                    </a:bodyPr>
                    <a:p>
                      <a:pPr algn="ctr">
                        <a:lnSpc>
                          <a:spcPct val="100000"/>
                        </a:lnSpc>
                        <a:buNone/>
                        <a:tabLst>
                          <a:tab algn="l" pos="0"/>
                        </a:tabLst>
                      </a:pPr>
                      <a:r>
                        <a:rPr b="0" lang="en-CA" sz="1800" spc="-1" strike="noStrike">
                          <a:solidFill>
                            <a:srgbClr val="000000"/>
                          </a:solidFill>
                          <a:latin typeface="Calibri"/>
                        </a:rPr>
                        <a:t>CS407</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8cbad"/>
                    </a:solidFill>
                  </a:tcPr>
                </a:tc>
                <a:tc>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fffff"/>
                    </a:solidFill>
                  </a:tcPr>
                </a:tc>
                <a:tc>
                  <a:txBody>
                    <a:bodyPr lIns="7560" rIns="7560" anchor="ctr">
                      <a:noAutofit/>
                    </a:bodyPr>
                    <a:p>
                      <a:pPr algn="ctr">
                        <a:lnSpc>
                          <a:spcPct val="100000"/>
                        </a:lnSpc>
                        <a:buNone/>
                        <a:tabLst>
                          <a:tab algn="l" pos="0"/>
                        </a:tabLst>
                      </a:pPr>
                      <a:r>
                        <a:rPr b="0" lang="en-CA" sz="1800" spc="-1" strike="noStrike">
                          <a:solidFill>
                            <a:srgbClr val="000000"/>
                          </a:solidFill>
                          <a:latin typeface="Calibri"/>
                        </a:rPr>
                        <a:t>CS409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b4c7dc"/>
                    </a:solid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fffff"/>
                    </a:solidFill>
                  </a:tcPr>
                </a:tc>
                <a:tc>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fffff"/>
                    </a:solidFill>
                  </a:tcPr>
                </a:tc>
                <a:tc>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fffff"/>
                    </a:solidFill>
                  </a:tcPr>
                </a:tc>
                <a:tc>
                  <a:tcPr anchor="ctr" marL="7560" marR="7560">
                    <a:lnL w="6480">
                      <a:solidFill>
                        <a:srgbClr val="000000"/>
                      </a:solidFill>
                    </a:lnL>
                    <a:lnR w="12240">
                      <a:solidFill>
                        <a:srgbClr val="000000"/>
                      </a:solidFill>
                    </a:lnR>
                    <a:lnT w="6480">
                      <a:solidFill>
                        <a:srgbClr val="000000"/>
                      </a:solidFill>
                    </a:lnT>
                    <a:lnB w="6480">
                      <a:solidFill>
                        <a:srgbClr val="000000"/>
                      </a:solidFill>
                    </a:lnB>
                    <a:solidFill>
                      <a:srgbClr val="ffffff"/>
                    </a:solidFill>
                  </a:tcPr>
                </a:tc>
              </a:tr>
              <a:tr h="728280">
                <a:tc>
                  <a:txBody>
                    <a:bodyPr lIns="7560" rIns="7560" anchor="ctr">
                      <a:noAutofit/>
                    </a:bodyPr>
                    <a:p>
                      <a:pPr>
                        <a:lnSpc>
                          <a:spcPct val="100000"/>
                        </a:lnSpc>
                        <a:buNone/>
                      </a:pPr>
                      <a:r>
                        <a:rPr b="1" lang="en-CA" sz="1800" spc="-1" strike="noStrike">
                          <a:solidFill>
                            <a:srgbClr val="000000"/>
                          </a:solidFill>
                          <a:latin typeface="Calibri"/>
                        </a:rPr>
                        <a:t>Wed</a:t>
                      </a:r>
                      <a:endParaRPr b="0" lang="en-GB" sz="1800" spc="-1" strike="noStrike">
                        <a:latin typeface="Arial"/>
                      </a:endParaRPr>
                    </a:p>
                  </a:txBody>
                  <a:tcPr anchor="ctr" marL="7560" marR="7560">
                    <a:lnL w="12240">
                      <a:solidFill>
                        <a:srgbClr val="000000"/>
                      </a:solidFill>
                    </a:lnL>
                    <a:lnR w="6480">
                      <a:solidFill>
                        <a:srgbClr val="000000"/>
                      </a:solidFill>
                    </a:lnR>
                    <a:lnT>
                      <a:noFill/>
                    </a:lnT>
                    <a:lnB>
                      <a:noFill/>
                    </a:lnB>
                    <a:solidFill>
                      <a:srgbClr val="bfbfbf"/>
                    </a:solid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CS409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b4c7dc"/>
                    </a:solid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12240">
                      <a:solidFill>
                        <a:srgbClr val="000000"/>
                      </a:solidFill>
                    </a:lnR>
                    <a:lnT w="6480">
                      <a:solidFill>
                        <a:srgbClr val="000000"/>
                      </a:solidFill>
                    </a:lnT>
                    <a:lnB w="6480">
                      <a:solidFill>
                        <a:srgbClr val="000000"/>
                      </a:solidFill>
                    </a:lnB>
                    <a:noFill/>
                  </a:tcPr>
                </a:tc>
              </a:tr>
              <a:tr h="728280">
                <a:tc>
                  <a:txBody>
                    <a:bodyPr lIns="7560" rIns="7560" anchor="ctr">
                      <a:noAutofit/>
                    </a:bodyPr>
                    <a:p>
                      <a:pPr>
                        <a:lnSpc>
                          <a:spcPct val="100000"/>
                        </a:lnSpc>
                        <a:buNone/>
                      </a:pPr>
                      <a:r>
                        <a:rPr b="1" lang="en-CA" sz="1800" spc="-1" strike="noStrike">
                          <a:solidFill>
                            <a:srgbClr val="000000"/>
                          </a:solidFill>
                          <a:latin typeface="Calibri"/>
                        </a:rPr>
                        <a:t>Thur</a:t>
                      </a:r>
                      <a:endParaRPr b="0" lang="en-GB" sz="1800" spc="-1" strike="noStrike">
                        <a:latin typeface="Arial"/>
                      </a:endParaRPr>
                    </a:p>
                  </a:txBody>
                  <a:tcPr anchor="ctr" marL="7560" marR="7560">
                    <a:lnL w="12240">
                      <a:solidFill>
                        <a:srgbClr val="000000"/>
                      </a:solidFill>
                    </a:lnL>
                    <a:lnR w="6480">
                      <a:solidFill>
                        <a:srgbClr val="000000"/>
                      </a:solidFill>
                    </a:lnR>
                    <a:lnT>
                      <a:noFill/>
                    </a:lnT>
                    <a:lnB>
                      <a:noFill/>
                    </a:lnB>
                    <a:solidFill>
                      <a:srgbClr val="bfbfbf"/>
                    </a:solidFill>
                  </a:tcPr>
                </a:tc>
                <a:tc>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fffff"/>
                    </a:solidFill>
                  </a:tcPr>
                </a:tc>
                <a:tc>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fffff"/>
                    </a:solidFill>
                  </a:tcPr>
                </a:tc>
                <a:tc>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fffff"/>
                    </a:solidFill>
                  </a:tcPr>
                </a:tc>
                <a:tc>
                  <a:tcPr anchor="ctr" marL="7560" marR="7560">
                    <a:lnL w="6480">
                      <a:solidFill>
                        <a:srgbClr val="000000"/>
                      </a:solidFill>
                    </a:lnL>
                    <a:lnR w="6480">
                      <a:solidFill>
                        <a:srgbClr val="000000"/>
                      </a:solidFill>
                    </a:lnR>
                    <a:lnT w="6480">
                      <a:solidFill>
                        <a:srgbClr val="000000"/>
                      </a:solidFill>
                    </a:lnT>
                    <a:lnB w="6480">
                      <a:solidFill>
                        <a:srgbClr val="000000"/>
                      </a:solidFill>
                    </a:lnB>
                    <a:solidFill>
                      <a:srgbClr val="ffffff"/>
                    </a:solid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648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12240">
                      <a:solidFill>
                        <a:srgbClr val="000000"/>
                      </a:solidFill>
                    </a:lnR>
                    <a:lnT w="6480">
                      <a:solidFill>
                        <a:srgbClr val="000000"/>
                      </a:solidFill>
                    </a:lnT>
                    <a:lnB w="6480">
                      <a:solidFill>
                        <a:srgbClr val="000000"/>
                      </a:solidFill>
                    </a:lnB>
                    <a:noFill/>
                  </a:tcPr>
                </a:tc>
              </a:tr>
              <a:tr h="728280">
                <a:tc>
                  <a:txBody>
                    <a:bodyPr lIns="7560" rIns="7560" anchor="ctr">
                      <a:noAutofit/>
                    </a:bodyPr>
                    <a:p>
                      <a:pPr>
                        <a:lnSpc>
                          <a:spcPct val="100000"/>
                        </a:lnSpc>
                        <a:buNone/>
                      </a:pPr>
                      <a:r>
                        <a:rPr b="1" lang="en-CA" sz="1800" spc="-1" strike="noStrike">
                          <a:solidFill>
                            <a:srgbClr val="000000"/>
                          </a:solidFill>
                          <a:latin typeface="Calibri"/>
                        </a:rPr>
                        <a:t>Fri</a:t>
                      </a:r>
                      <a:endParaRPr b="0" lang="en-GB" sz="1800" spc="-1" strike="noStrike">
                        <a:latin typeface="Arial"/>
                      </a:endParaRPr>
                    </a:p>
                  </a:txBody>
                  <a:tcPr anchor="ctr" marL="7560" marR="7560">
                    <a:lnL w="12240">
                      <a:solidFill>
                        <a:srgbClr val="000000"/>
                      </a:solidFill>
                    </a:lnL>
                    <a:lnR w="6480">
                      <a:solidFill>
                        <a:srgbClr val="000000"/>
                      </a:solidFill>
                    </a:lnR>
                    <a:lnT>
                      <a:noFill/>
                    </a:lnT>
                    <a:lnB w="12240">
                      <a:solidFill>
                        <a:srgbClr val="000000"/>
                      </a:solidFill>
                    </a:lnB>
                    <a:solidFill>
                      <a:srgbClr val="bfbfbf"/>
                    </a:solid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1224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CS409 Lab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12240">
                      <a:solidFill>
                        <a:srgbClr val="000000"/>
                      </a:solidFill>
                    </a:lnB>
                    <a:solidFill>
                      <a:srgbClr val="ffffff"/>
                    </a:solidFill>
                  </a:tcPr>
                </a:tc>
                <a:tc>
                  <a:txBody>
                    <a:bodyPr lIns="7560" rIns="7560" anchor="ctr">
                      <a:noAutofit/>
                    </a:bodyPr>
                    <a:p>
                      <a:pPr algn="ctr">
                        <a:lnSpc>
                          <a:spcPct val="100000"/>
                        </a:lnSpc>
                        <a:buNone/>
                      </a:pPr>
                      <a:r>
                        <a:rPr b="0" lang="en-CA" sz="1800" spc="-1" strike="noStrike">
                          <a:solidFill>
                            <a:srgbClr val="000000"/>
                          </a:solidFill>
                          <a:latin typeface="Calibri"/>
                        </a:rPr>
                        <a:t>CS409 Lab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12240">
                      <a:solidFill>
                        <a:srgbClr val="000000"/>
                      </a:solidFill>
                    </a:lnB>
                    <a:solidFill>
                      <a:srgbClr val="b4c7dc"/>
                    </a:solid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1224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12240">
                      <a:solidFill>
                        <a:srgbClr val="000000"/>
                      </a:solidFill>
                    </a:lnB>
                    <a:solidFill>
                      <a:srgbClr val="ffffff"/>
                    </a:solid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1224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6480">
                      <a:solidFill>
                        <a:srgbClr val="000000"/>
                      </a:solidFill>
                    </a:lnR>
                    <a:lnT w="6480">
                      <a:solidFill>
                        <a:srgbClr val="000000"/>
                      </a:solidFill>
                    </a:lnT>
                    <a:lnB w="12240">
                      <a:solidFill>
                        <a:srgbClr val="000000"/>
                      </a:solidFill>
                    </a:lnB>
                    <a:noFill/>
                  </a:tcPr>
                </a:tc>
                <a:tc>
                  <a:txBody>
                    <a:bodyPr lIns="7560" rIns="7560" anchor="ctr">
                      <a:noAutofit/>
                    </a:bodyPr>
                    <a:p>
                      <a:pPr algn="ctr">
                        <a:lnSpc>
                          <a:spcPct val="100000"/>
                        </a:lnSpc>
                        <a:buNone/>
                      </a:pPr>
                      <a:r>
                        <a:rPr b="0" lang="en-CA" sz="1800" spc="-1" strike="noStrike">
                          <a:solidFill>
                            <a:srgbClr val="000000"/>
                          </a:solidFill>
                          <a:latin typeface="Calibri"/>
                        </a:rPr>
                        <a:t> </a:t>
                      </a:r>
                      <a:endParaRPr b="0" lang="en-GB" sz="1800" spc="-1" strike="noStrike">
                        <a:latin typeface="Arial"/>
                      </a:endParaRPr>
                    </a:p>
                  </a:txBody>
                  <a:tcPr anchor="ctr" marL="7560" marR="7560">
                    <a:lnL w="6480">
                      <a:solidFill>
                        <a:srgbClr val="000000"/>
                      </a:solidFill>
                    </a:lnL>
                    <a:lnR w="12240">
                      <a:solidFill>
                        <a:srgbClr val="000000"/>
                      </a:solidFill>
                    </a:lnR>
                    <a:lnT w="6480">
                      <a:solidFill>
                        <a:srgbClr val="000000"/>
                      </a:solidFill>
                    </a:lnT>
                    <a:lnB w="12240">
                      <a:solidFill>
                        <a:srgbClr val="000000"/>
                      </a:solidFill>
                    </a:lnB>
                    <a:no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831960" y="1709640"/>
            <a:ext cx="10513800" cy="2850840"/>
          </a:xfrm>
          <a:prstGeom prst="rect">
            <a:avLst/>
          </a:prstGeom>
          <a:noFill/>
          <a:ln w="0">
            <a:noFill/>
          </a:ln>
        </p:spPr>
        <p:txBody>
          <a:bodyPr lIns="90000" rIns="90000" tIns="45000" bIns="45000" anchor="b">
            <a:noAutofit/>
          </a:bodyPr>
          <a:p>
            <a:pPr>
              <a:lnSpc>
                <a:spcPct val="90000"/>
              </a:lnSpc>
              <a:buNone/>
            </a:pPr>
            <a:r>
              <a:rPr b="0" lang="en-GB" sz="6000" spc="-1" strike="noStrike">
                <a:solidFill>
                  <a:srgbClr val="000000"/>
                </a:solidFill>
                <a:latin typeface="Calibri Light"/>
              </a:rPr>
              <a:t>Make sure that you are aware of the University policy on module assessment </a:t>
            </a:r>
            <a:r>
              <a:rPr b="1" lang="en-GB" sz="6000" spc="-1" strike="noStrike">
                <a:solidFill>
                  <a:srgbClr val="000000"/>
                </a:solidFill>
                <a:latin typeface="Calibri Light"/>
              </a:rPr>
              <a:t>lateness</a:t>
            </a:r>
            <a:endParaRPr b="0" lang="en-GB" sz="6000" spc="-1" strike="noStrike">
              <a:latin typeface="Arial"/>
            </a:endParaRPr>
          </a:p>
        </p:txBody>
      </p:sp>
      <p:sp>
        <p:nvSpPr>
          <p:cNvPr id="241" name=""/>
          <p:cNvSpPr/>
          <p:nvPr/>
        </p:nvSpPr>
        <p:spPr>
          <a:xfrm>
            <a:off x="900000" y="4860000"/>
            <a:ext cx="10259640" cy="1109520"/>
          </a:xfrm>
          <a:prstGeom prst="rect">
            <a:avLst/>
          </a:prstGeom>
          <a:noFill/>
          <a:ln w="0">
            <a:noFill/>
          </a:ln>
        </p:spPr>
        <p:style>
          <a:lnRef idx="0"/>
          <a:fillRef idx="0"/>
          <a:effectRef idx="0"/>
          <a:fontRef idx="minor"/>
        </p:style>
        <p:txBody>
          <a:bodyPr lIns="90000" rIns="90000" tIns="45000" bIns="45000" anchor="t">
            <a:noAutofit/>
          </a:bodyPr>
          <a:p>
            <a:pPr>
              <a:lnSpc>
                <a:spcPct val="100000"/>
              </a:lnSpc>
              <a:buNone/>
            </a:pPr>
            <a:r>
              <a:rPr b="0" lang="en-GB" sz="2400" spc="-1" strike="noStrike">
                <a:latin typeface="Arial"/>
              </a:rPr>
              <a:t>10% lateness penalty on the first 24 hours, 5% per subsequent day</a:t>
            </a:r>
            <a:endParaRPr b="0" lang="en-GB" sz="2400" spc="-1" strike="noStrike">
              <a:latin typeface="Arial"/>
            </a:endParaRPr>
          </a:p>
          <a:p>
            <a:pPr>
              <a:lnSpc>
                <a:spcPct val="100000"/>
              </a:lnSpc>
              <a:buNone/>
            </a:pPr>
            <a:r>
              <a:rPr b="0" lang="en-GB" sz="2400" spc="-1" strike="noStrike">
                <a:latin typeface="Arial"/>
              </a:rPr>
              <a:t>Some exemptions apply (e.g. large projects, group assignments, etc.)</a:t>
            </a:r>
            <a:endParaRPr b="0" lang="en-GB" sz="24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PlaceHolder 1"/>
          <p:cNvSpPr>
            <a:spLocks noGrp="1"/>
          </p:cNvSpPr>
          <p:nvPr>
            <p:ph type="title"/>
          </p:nvPr>
        </p:nvSpPr>
        <p:spPr>
          <a:xfrm>
            <a:off x="831960" y="1709640"/>
            <a:ext cx="10513800" cy="2850840"/>
          </a:xfrm>
          <a:prstGeom prst="rect">
            <a:avLst/>
          </a:prstGeom>
          <a:noFill/>
          <a:ln w="0">
            <a:noFill/>
          </a:ln>
        </p:spPr>
        <p:txBody>
          <a:bodyPr lIns="90000" rIns="90000" tIns="45000" bIns="45000" anchor="b">
            <a:normAutofit/>
          </a:bodyPr>
          <a:p>
            <a:pPr>
              <a:lnSpc>
                <a:spcPct val="90000"/>
              </a:lnSpc>
              <a:buNone/>
            </a:pPr>
            <a:r>
              <a:rPr b="0" lang="en-GB" sz="5400" spc="-1" strike="noStrike">
                <a:solidFill>
                  <a:srgbClr val="000000"/>
                </a:solidFill>
                <a:latin typeface="Calibri Light"/>
              </a:rPr>
              <a:t>The academic year doesn’t end after your last exam, but on May 17</a:t>
            </a:r>
            <a:r>
              <a:rPr b="0" lang="en-GB" sz="5400" spc="-1" strike="noStrike" baseline="30000">
                <a:solidFill>
                  <a:srgbClr val="000000"/>
                </a:solidFill>
                <a:latin typeface="Calibri Light"/>
              </a:rPr>
              <a:t>th</a:t>
            </a:r>
            <a:r>
              <a:rPr b="0" lang="en-GB" sz="5400" spc="-1" strike="noStrike">
                <a:solidFill>
                  <a:srgbClr val="000000"/>
                </a:solidFill>
                <a:latin typeface="Calibri Light"/>
              </a:rPr>
              <a:t> 2024 </a:t>
            </a:r>
            <a:r>
              <a:rPr b="0" lang="en-GB" sz="5400" spc="-1" strike="noStrike" baseline="30000">
                <a:solidFill>
                  <a:srgbClr val="000000"/>
                </a:solidFill>
                <a:latin typeface="Calibri Light"/>
              </a:rPr>
              <a:t> </a:t>
            </a:r>
            <a:endParaRPr b="0" lang="en-GB" sz="5400" spc="-1" strike="noStrike">
              <a:latin typeface="Arial"/>
            </a:endParaRPr>
          </a:p>
        </p:txBody>
      </p:sp>
      <p:sp>
        <p:nvSpPr>
          <p:cNvPr id="243" name=""/>
          <p:cNvSpPr/>
          <p:nvPr/>
        </p:nvSpPr>
        <p:spPr>
          <a:xfrm>
            <a:off x="900000" y="5040000"/>
            <a:ext cx="10079640" cy="429840"/>
          </a:xfrm>
          <a:prstGeom prst="rect">
            <a:avLst/>
          </a:prstGeom>
          <a:noFill/>
          <a:ln w="0">
            <a:noFill/>
          </a:ln>
        </p:spPr>
        <p:style>
          <a:lnRef idx="0"/>
          <a:fillRef idx="0"/>
          <a:effectRef idx="0"/>
          <a:fontRef idx="minor"/>
        </p:style>
        <p:txBody>
          <a:bodyPr lIns="90000" rIns="90000" tIns="45000" bIns="45000" anchor="t">
            <a:noAutofit/>
          </a:bodyPr>
          <a:p>
            <a:pPr>
              <a:lnSpc>
                <a:spcPct val="100000"/>
              </a:lnSpc>
              <a:buNone/>
            </a:pPr>
            <a:r>
              <a:rPr b="0" lang="en-GB" sz="2400" spc="-1" strike="noStrike">
                <a:latin typeface="Arial"/>
              </a:rPr>
              <a:t>You should be available to be contacted until that date…</a:t>
            </a:r>
            <a:endParaRPr b="0" lang="en-GB" sz="24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 name="PlaceHolder 1"/>
          <p:cNvSpPr>
            <a:spLocks noGrp="1"/>
          </p:cNvSpPr>
          <p:nvPr>
            <p:ph type="title"/>
          </p:nvPr>
        </p:nvSpPr>
        <p:spPr>
          <a:xfrm>
            <a:off x="831960" y="1709640"/>
            <a:ext cx="10513800" cy="2850840"/>
          </a:xfrm>
          <a:prstGeom prst="rect">
            <a:avLst/>
          </a:prstGeom>
          <a:noFill/>
          <a:ln w="0">
            <a:noFill/>
          </a:ln>
        </p:spPr>
        <p:txBody>
          <a:bodyPr lIns="90000" rIns="90000" tIns="45000" bIns="45000" anchor="b">
            <a:noAutofit/>
          </a:bodyPr>
          <a:p>
            <a:pPr>
              <a:lnSpc>
                <a:spcPct val="90000"/>
              </a:lnSpc>
              <a:buNone/>
            </a:pPr>
            <a:r>
              <a:rPr b="0" lang="en-GB" sz="6000" spc="-1" strike="noStrike">
                <a:solidFill>
                  <a:srgbClr val="000000"/>
                </a:solidFill>
                <a:latin typeface="Calibri Light"/>
              </a:rPr>
              <a:t>Never too early to think about what are you going to do </a:t>
            </a:r>
            <a:r>
              <a:rPr b="1" lang="en-GB" sz="6000" spc="-1" strike="noStrike">
                <a:solidFill>
                  <a:srgbClr val="000000"/>
                </a:solidFill>
                <a:latin typeface="Calibri Light"/>
              </a:rPr>
              <a:t>after you graduate</a:t>
            </a:r>
            <a:endParaRPr b="0" lang="en-GB" sz="60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PlaceHolder 1"/>
          <p:cNvSpPr>
            <a:spLocks noGrp="1"/>
          </p:cNvSpPr>
          <p:nvPr>
            <p:ph type="title"/>
          </p:nvPr>
        </p:nvSpPr>
        <p:spPr>
          <a:xfrm>
            <a:off x="645840" y="180000"/>
            <a:ext cx="10513800" cy="2850840"/>
          </a:xfrm>
          <a:prstGeom prst="rect">
            <a:avLst/>
          </a:prstGeom>
          <a:noFill/>
          <a:ln w="0">
            <a:noFill/>
          </a:ln>
        </p:spPr>
        <p:txBody>
          <a:bodyPr lIns="90000" rIns="90000" tIns="45000" bIns="45000" anchor="b">
            <a:noAutofit/>
          </a:bodyPr>
          <a:p>
            <a:pPr>
              <a:lnSpc>
                <a:spcPct val="90000"/>
              </a:lnSpc>
              <a:buNone/>
            </a:pPr>
            <a:r>
              <a:rPr b="1" lang="en-GB" sz="6000" spc="-1" strike="noStrike">
                <a:solidFill>
                  <a:srgbClr val="000000"/>
                </a:solidFill>
                <a:latin typeface="Calibri Light"/>
              </a:rPr>
              <a:t>We need (ideally, </a:t>
            </a:r>
            <a:r>
              <a:rPr b="1" i="1" lang="en-GB" sz="6000" spc="-1" strike="noStrike" u="sng">
                <a:solidFill>
                  <a:srgbClr val="000000"/>
                </a:solidFill>
                <a:uFillTx/>
                <a:latin typeface="Calibri Light"/>
              </a:rPr>
              <a:t>new</a:t>
            </a:r>
            <a:r>
              <a:rPr b="1" lang="en-GB" sz="6000" spc="-1" strike="noStrike">
                <a:solidFill>
                  <a:srgbClr val="000000"/>
                </a:solidFill>
                <a:latin typeface="Calibri Light"/>
              </a:rPr>
              <a:t>) class reps</a:t>
            </a:r>
            <a:br>
              <a:rPr sz="6000"/>
            </a:br>
            <a:endParaRPr b="0" lang="en-GB" sz="6000" spc="-1" strike="noStrike">
              <a:latin typeface="Arial"/>
            </a:endParaRPr>
          </a:p>
        </p:txBody>
      </p:sp>
      <p:sp>
        <p:nvSpPr>
          <p:cNvPr id="246" name=""/>
          <p:cNvSpPr/>
          <p:nvPr/>
        </p:nvSpPr>
        <p:spPr>
          <a:xfrm>
            <a:off x="540000" y="2520000"/>
            <a:ext cx="11159640" cy="4615200"/>
          </a:xfrm>
          <a:prstGeom prst="rect">
            <a:avLst/>
          </a:prstGeom>
          <a:noFill/>
          <a:ln w="0">
            <a:noFill/>
          </a:ln>
        </p:spPr>
        <p:style>
          <a:lnRef idx="0"/>
          <a:fillRef idx="0"/>
          <a:effectRef idx="0"/>
          <a:fontRef idx="minor"/>
        </p:style>
        <p:txBody>
          <a:bodyPr lIns="90000" rIns="90000" tIns="45000" bIns="45000" anchor="t">
            <a:noAutofit/>
          </a:bodyPr>
          <a:p>
            <a:pPr>
              <a:lnSpc>
                <a:spcPct val="100000"/>
              </a:lnSpc>
              <a:buNone/>
            </a:pPr>
            <a:r>
              <a:rPr b="0" lang="en-GB" sz="2400" spc="-1" strike="noStrike">
                <a:latin typeface="Arial"/>
              </a:rPr>
              <a:t>2 for CS (Hons), SE (Hons) and MEng</a:t>
            </a:r>
            <a:endParaRPr b="0" lang="en-GB" sz="2400" spc="-1" strike="noStrike">
              <a:latin typeface="Arial"/>
            </a:endParaRPr>
          </a:p>
          <a:p>
            <a:pPr>
              <a:lnSpc>
                <a:spcPct val="100000"/>
              </a:lnSpc>
              <a:buNone/>
            </a:pPr>
            <a:r>
              <a:rPr b="0" lang="en-GB" sz="2400" spc="-1" strike="noStrike">
                <a:latin typeface="Arial"/>
              </a:rPr>
              <a:t>1 CES / Data Analytics</a:t>
            </a:r>
            <a:endParaRPr b="0" lang="en-GB" sz="2400" spc="-1" strike="noStrike">
              <a:latin typeface="Arial"/>
            </a:endParaRPr>
          </a:p>
          <a:p>
            <a:pPr>
              <a:lnSpc>
                <a:spcPct val="100000"/>
              </a:lnSpc>
              <a:buNone/>
            </a:pPr>
            <a:endParaRPr b="0" lang="en-GB" sz="2400" spc="-1" strike="noStrike">
              <a:latin typeface="Arial"/>
            </a:endParaRPr>
          </a:p>
          <a:p>
            <a:pPr>
              <a:lnSpc>
                <a:spcPct val="100000"/>
              </a:lnSpc>
              <a:buNone/>
            </a:pPr>
            <a:r>
              <a:rPr b="0" lang="en-GB" sz="2400" spc="-1" strike="noStrike">
                <a:latin typeface="Arial"/>
              </a:rPr>
              <a:t>The system to facilitate this is  in place – managed by your Student Union</a:t>
            </a:r>
            <a:endParaRPr b="0" lang="en-GB" sz="2400" spc="-1" strike="noStrike">
              <a:latin typeface="Arial"/>
            </a:endParaRPr>
          </a:p>
          <a:p>
            <a:pPr>
              <a:lnSpc>
                <a:spcPct val="100000"/>
              </a:lnSpc>
              <a:buNone/>
            </a:pPr>
            <a:endParaRPr b="0" lang="en-GB" sz="2400" spc="-1" strike="noStrike">
              <a:latin typeface="Arial"/>
            </a:endParaRPr>
          </a:p>
          <a:p>
            <a:pPr>
              <a:lnSpc>
                <a:spcPct val="100000"/>
              </a:lnSpc>
              <a:buNone/>
            </a:pPr>
            <a:r>
              <a:rPr b="0" lang="en-GB" sz="2400" spc="-1" strike="noStrike">
                <a:latin typeface="Arial"/>
              </a:rPr>
              <a:t>See the StrathReps section of the Strathclyde Mobile App</a:t>
            </a:r>
            <a:endParaRPr b="0" lang="en-GB" sz="2400" spc="-1" strike="noStrike">
              <a:latin typeface="Arial"/>
            </a:endParaRPr>
          </a:p>
          <a:p>
            <a:pPr>
              <a:lnSpc>
                <a:spcPct val="100000"/>
              </a:lnSpc>
              <a:buNone/>
            </a:pPr>
            <a:endParaRPr b="0" lang="en-GB" sz="2400" spc="-1" strike="noStrike">
              <a:latin typeface="Arial"/>
            </a:endParaRPr>
          </a:p>
          <a:p>
            <a:pPr>
              <a:lnSpc>
                <a:spcPct val="100000"/>
              </a:lnSpc>
              <a:buNone/>
            </a:pPr>
            <a:r>
              <a:rPr b="0" lang="en-GB" sz="2400" spc="-1" strike="noStrike">
                <a:latin typeface="Arial"/>
              </a:rPr>
              <a:t>Please be thinking about this and/or making gentle hints to some of your fellow students who you think would be good for the job.</a:t>
            </a:r>
            <a:endParaRPr b="0" lang="en-GB" sz="2400" spc="-1" strike="noStrike">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831960" y="1722600"/>
            <a:ext cx="10513800" cy="2850840"/>
          </a:xfrm>
          <a:prstGeom prst="rect">
            <a:avLst/>
          </a:prstGeom>
          <a:noFill/>
          <a:ln w="0">
            <a:noFill/>
          </a:ln>
        </p:spPr>
        <p:txBody>
          <a:bodyPr lIns="90000" rIns="90000" tIns="45000" bIns="45000" anchor="b">
            <a:noAutofit/>
          </a:bodyPr>
          <a:p>
            <a:pPr>
              <a:lnSpc>
                <a:spcPct val="90000"/>
              </a:lnSpc>
              <a:buNone/>
            </a:pPr>
            <a:r>
              <a:rPr b="1" lang="en-GB" sz="6000" spc="-1" strike="noStrike">
                <a:solidFill>
                  <a:srgbClr val="000000"/>
                </a:solidFill>
                <a:latin typeface="Calibri Light"/>
              </a:rPr>
              <a:t>Questions?</a:t>
            </a:r>
            <a:endParaRPr b="0" lang="en-GB" sz="60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PlaceHolder 1"/>
          <p:cNvSpPr>
            <a:spLocks noGrp="1"/>
          </p:cNvSpPr>
          <p:nvPr>
            <p:ph type="title"/>
          </p:nvPr>
        </p:nvSpPr>
        <p:spPr>
          <a:xfrm>
            <a:off x="609480" y="273600"/>
            <a:ext cx="10971360" cy="1143720"/>
          </a:xfrm>
          <a:prstGeom prst="rect">
            <a:avLst/>
          </a:prstGeom>
          <a:noFill/>
          <a:ln w="0">
            <a:noFill/>
          </a:ln>
        </p:spPr>
        <p:txBody>
          <a:bodyPr lIns="0" rIns="0" tIns="0" bIns="0" anchor="ctr">
            <a:noAutofit/>
          </a:bodyPr>
          <a:p>
            <a:pPr algn="ctr">
              <a:lnSpc>
                <a:spcPct val="100000"/>
              </a:lnSpc>
              <a:buNone/>
            </a:pPr>
            <a:r>
              <a:rPr b="0" lang="en-GB" sz="4400" spc="-1" strike="noStrike">
                <a:latin typeface="Arial"/>
              </a:rPr>
              <a:t>Points of Contact</a:t>
            </a:r>
            <a:endParaRPr b="0" lang="en-GB" sz="4400" spc="-1" strike="noStrike">
              <a:latin typeface="Arial"/>
            </a:endParaRPr>
          </a:p>
        </p:txBody>
      </p:sp>
      <p:sp>
        <p:nvSpPr>
          <p:cNvPr id="220" name="PlaceHolder 2"/>
          <p:cNvSpPr>
            <a:spLocks noGrp="1"/>
          </p:cNvSpPr>
          <p:nvPr>
            <p:ph type="subTitle"/>
          </p:nvPr>
        </p:nvSpPr>
        <p:spPr>
          <a:xfrm>
            <a:off x="609480" y="1604520"/>
            <a:ext cx="10971360" cy="3976200"/>
          </a:xfrm>
          <a:prstGeom prst="rect">
            <a:avLst/>
          </a:prstGeom>
          <a:noFill/>
          <a:ln w="0">
            <a:noFill/>
          </a:ln>
        </p:spPr>
        <p:txBody>
          <a:bodyPr lIns="0" rIns="0" tIns="0" bIns="0" anchor="ctr">
            <a:noAutofit/>
          </a:bodyPr>
          <a:p>
            <a:pPr algn="ctr">
              <a:lnSpc>
                <a:spcPct val="90000"/>
              </a:lnSpc>
              <a:spcBef>
                <a:spcPts val="1001"/>
              </a:spcBef>
              <a:buNone/>
              <a:tabLst>
                <a:tab algn="l" pos="0"/>
              </a:tabLst>
            </a:pPr>
            <a:r>
              <a:rPr b="0" lang="en-GB" sz="3200" spc="-1" strike="noStrike">
                <a:solidFill>
                  <a:srgbClr val="000000"/>
                </a:solidFill>
                <a:latin typeface="Calibri"/>
              </a:rPr>
              <a:t>Prof. Crawford Revie (CS/SE Fourth Year Adviser)</a:t>
            </a:r>
            <a:endParaRPr b="0" lang="en-GB" sz="3200" spc="-1" strike="noStrike">
              <a:latin typeface="Arial"/>
            </a:endParaRPr>
          </a:p>
          <a:p>
            <a:pPr algn="ctr">
              <a:lnSpc>
                <a:spcPct val="90000"/>
              </a:lnSpc>
              <a:spcBef>
                <a:spcPts val="1001"/>
              </a:spcBef>
              <a:buNone/>
              <a:tabLst>
                <a:tab algn="l" pos="0"/>
              </a:tabLst>
            </a:pPr>
            <a:r>
              <a:rPr b="0" lang="en-GB" sz="3200" spc="-1" strike="noStrike">
                <a:solidFill>
                  <a:srgbClr val="000000"/>
                </a:solidFill>
                <a:latin typeface="Calibri"/>
              </a:rPr>
              <a:t>Alasdair Lambert (CS/SE Fourth Year Adviser)</a:t>
            </a:r>
            <a:endParaRPr b="0" lang="en-GB" sz="3200" spc="-1" strike="noStrike">
              <a:latin typeface="Arial"/>
            </a:endParaRPr>
          </a:p>
          <a:p>
            <a:pPr algn="ctr">
              <a:lnSpc>
                <a:spcPct val="90000"/>
              </a:lnSpc>
              <a:spcBef>
                <a:spcPts val="1001"/>
              </a:spcBef>
              <a:buNone/>
              <a:tabLst>
                <a:tab algn="l" pos="0"/>
              </a:tabLst>
            </a:pPr>
            <a:r>
              <a:rPr b="0" lang="en-GB" sz="3200" spc="-1" strike="noStrike">
                <a:solidFill>
                  <a:srgbClr val="000000"/>
                </a:solidFill>
                <a:latin typeface="Calibri"/>
              </a:rPr>
              <a:t>Dr. Alex Coddington (CS408 - Final Year Project)</a:t>
            </a:r>
            <a:endParaRPr b="0" lang="en-GB" sz="3200" spc="-1" strike="noStrike">
              <a:latin typeface="Arial"/>
            </a:endParaRPr>
          </a:p>
          <a:p>
            <a:pPr algn="ctr">
              <a:lnSpc>
                <a:spcPct val="90000"/>
              </a:lnSpc>
              <a:spcBef>
                <a:spcPts val="1001"/>
              </a:spcBef>
              <a:buNone/>
              <a:tabLst>
                <a:tab algn="l" pos="0"/>
              </a:tabLst>
            </a:pPr>
            <a:r>
              <a:rPr b="0" i="1" lang="en-GB" sz="3200" spc="-1" strike="noStrike">
                <a:solidFill>
                  <a:srgbClr val="000000"/>
                </a:solidFill>
                <a:latin typeface="Calibri"/>
              </a:rPr>
              <a:t>Dr. Martin Goodfellow (Undergraduate Director)</a:t>
            </a:r>
            <a:endParaRPr b="0" lang="en-GB" sz="3200" spc="-1" strike="noStrike">
              <a:latin typeface="Arial"/>
            </a:endParaRPr>
          </a:p>
          <a:p>
            <a:pPr algn="ctr">
              <a:lnSpc>
                <a:spcPct val="90000"/>
              </a:lnSpc>
              <a:spcBef>
                <a:spcPts val="1001"/>
              </a:spcBef>
              <a:buNone/>
              <a:tabLst>
                <a:tab algn="l" pos="0"/>
              </a:tabLst>
            </a:pPr>
            <a:r>
              <a:rPr b="0" lang="en-GB" sz="3200" spc="-1" strike="noStrike">
                <a:solidFill>
                  <a:srgbClr val="000000"/>
                </a:solidFill>
                <a:latin typeface="Calibri"/>
              </a:rPr>
              <a:t>Dr. John Levine (NSS ‘Champion’)</a:t>
            </a:r>
            <a:endParaRPr b="0" lang="en-GB" sz="3200" spc="-1" strike="noStrike">
              <a:latin typeface="Arial"/>
            </a:endParaRPr>
          </a:p>
          <a:p>
            <a:pPr algn="ctr">
              <a:lnSpc>
                <a:spcPct val="90000"/>
              </a:lnSpc>
              <a:spcBef>
                <a:spcPts val="1001"/>
              </a:spcBef>
              <a:buNone/>
              <a:tabLst>
                <a:tab algn="l" pos="0"/>
              </a:tabLst>
            </a:pPr>
            <a:r>
              <a:rPr b="0" lang="en-GB" sz="3200" spc="-1" strike="noStrike">
                <a:solidFill>
                  <a:srgbClr val="000000"/>
                </a:solidFill>
                <a:latin typeface="Calibri"/>
              </a:rPr>
              <a:t>Module leads</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type="title"/>
          </p:nvPr>
        </p:nvSpPr>
        <p:spPr>
          <a:xfrm>
            <a:off x="831960" y="1709640"/>
            <a:ext cx="10513800" cy="2850840"/>
          </a:xfrm>
          <a:prstGeom prst="rect">
            <a:avLst/>
          </a:prstGeom>
          <a:noFill/>
          <a:ln w="0">
            <a:noFill/>
          </a:ln>
        </p:spPr>
        <p:txBody>
          <a:bodyPr lIns="90000" rIns="90000" tIns="45000" bIns="45000" anchor="b">
            <a:noAutofit/>
          </a:bodyPr>
          <a:p>
            <a:pPr>
              <a:lnSpc>
                <a:spcPct val="90000"/>
              </a:lnSpc>
              <a:buNone/>
            </a:pPr>
            <a:r>
              <a:rPr b="0" lang="en-GB" sz="6000" spc="-1" strike="noStrike">
                <a:solidFill>
                  <a:srgbClr val="000000"/>
                </a:solidFill>
                <a:latin typeface="Calibri Light"/>
              </a:rPr>
              <a:t>Fourth year has a </a:t>
            </a:r>
            <a:r>
              <a:rPr b="1" lang="en-GB" sz="6000" spc="-1" strike="noStrike">
                <a:solidFill>
                  <a:srgbClr val="000000"/>
                </a:solidFill>
                <a:latin typeface="Calibri Light"/>
              </a:rPr>
              <a:t>big</a:t>
            </a:r>
            <a:r>
              <a:rPr b="0" lang="en-GB" sz="6000" spc="-1" strike="noStrike">
                <a:solidFill>
                  <a:srgbClr val="000000"/>
                </a:solidFill>
                <a:latin typeface="Calibri Light"/>
              </a:rPr>
              <a:t> impact on your final degree classification</a:t>
            </a:r>
            <a:endParaRPr b="0" lang="en-GB" sz="6000" spc="-1" strike="noStrike">
              <a:latin typeface="Arial"/>
            </a:endParaRPr>
          </a:p>
        </p:txBody>
      </p:sp>
      <p:sp>
        <p:nvSpPr>
          <p:cNvPr id="222" name=""/>
          <p:cNvSpPr/>
          <p:nvPr/>
        </p:nvSpPr>
        <p:spPr>
          <a:xfrm>
            <a:off x="900000" y="4931640"/>
            <a:ext cx="8999640" cy="769680"/>
          </a:xfrm>
          <a:prstGeom prst="rect">
            <a:avLst/>
          </a:prstGeom>
          <a:noFill/>
          <a:ln w="0">
            <a:noFill/>
          </a:ln>
        </p:spPr>
        <p:style>
          <a:lnRef idx="0"/>
          <a:fillRef idx="0"/>
          <a:effectRef idx="0"/>
          <a:fontRef idx="minor"/>
        </p:style>
        <p:txBody>
          <a:bodyPr lIns="90000" rIns="90000" tIns="45000" bIns="45000" anchor="t">
            <a:noAutofit/>
          </a:bodyPr>
          <a:p>
            <a:pPr>
              <a:lnSpc>
                <a:spcPct val="100000"/>
              </a:lnSpc>
              <a:buNone/>
            </a:pPr>
            <a:r>
              <a:rPr b="0" lang="en-GB" sz="2400" spc="-1" strike="noStrike">
                <a:latin typeface="Arial"/>
              </a:rPr>
              <a:t>It is essential that you let us know of </a:t>
            </a:r>
            <a:r>
              <a:rPr b="0" lang="en-GB" sz="2400" spc="-1" strike="noStrike" u="sng">
                <a:uFillTx/>
                <a:latin typeface="Arial"/>
              </a:rPr>
              <a:t>any</a:t>
            </a:r>
            <a:r>
              <a:rPr b="0" lang="en-GB" sz="2400" spc="-1" strike="noStrike">
                <a:latin typeface="Arial"/>
              </a:rPr>
              <a:t> circumstances that affect your studies as soon as possible</a:t>
            </a:r>
            <a:endParaRPr b="0" lang="en-GB" sz="24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 name="PlaceHolder 1"/>
          <p:cNvSpPr>
            <a:spLocks noGrp="1"/>
          </p:cNvSpPr>
          <p:nvPr>
            <p:ph type="title"/>
          </p:nvPr>
        </p:nvSpPr>
        <p:spPr>
          <a:xfrm>
            <a:off x="838080" y="365040"/>
            <a:ext cx="10513800" cy="1323720"/>
          </a:xfrm>
          <a:prstGeom prst="rect">
            <a:avLst/>
          </a:prstGeom>
          <a:noFill/>
          <a:ln w="0">
            <a:noFill/>
          </a:ln>
        </p:spPr>
        <p:txBody>
          <a:bodyPr lIns="90000" rIns="90000" tIns="45000" bIns="45000" anchor="ctr">
            <a:normAutofit/>
          </a:bodyPr>
          <a:p>
            <a:pPr>
              <a:lnSpc>
                <a:spcPct val="90000"/>
              </a:lnSpc>
              <a:buNone/>
            </a:pPr>
            <a:r>
              <a:rPr b="0" lang="en-GB" sz="6000" spc="-1" strike="noStrike">
                <a:solidFill>
                  <a:srgbClr val="000000"/>
                </a:solidFill>
                <a:latin typeface="Calibri Light"/>
              </a:rPr>
              <a:t>Degree Classification</a:t>
            </a:r>
            <a:endParaRPr b="0" lang="en-GB" sz="6000" spc="-1" strike="noStrike">
              <a:latin typeface="Arial"/>
            </a:endParaRPr>
          </a:p>
        </p:txBody>
      </p:sp>
      <p:sp>
        <p:nvSpPr>
          <p:cNvPr id="224" name="PlaceHolder 2"/>
          <p:cNvSpPr>
            <a:spLocks noGrp="1"/>
          </p:cNvSpPr>
          <p:nvPr>
            <p:ph/>
          </p:nvPr>
        </p:nvSpPr>
        <p:spPr>
          <a:xfrm>
            <a:off x="838080" y="1825560"/>
            <a:ext cx="10513800" cy="4349520"/>
          </a:xfrm>
          <a:prstGeom prst="rect">
            <a:avLst/>
          </a:prstGeom>
          <a:noFill/>
          <a:ln w="0">
            <a:noFill/>
          </a:ln>
        </p:spPr>
        <p:txBody>
          <a:bodyPr lIns="90000" rIns="90000" tIns="45000" bIns="45000" anchor="t">
            <a:noAutofit/>
          </a:bodyPr>
          <a:p>
            <a:pPr marL="228600" indent="-228600">
              <a:lnSpc>
                <a:spcPct val="90000"/>
              </a:lnSpc>
              <a:spcBef>
                <a:spcPts val="1001"/>
              </a:spcBef>
              <a:buClr>
                <a:srgbClr val="000000"/>
              </a:buClr>
              <a:buFont typeface="Arial"/>
              <a:buChar char="•"/>
            </a:pPr>
            <a:r>
              <a:rPr b="1" lang="en-GB" sz="2800" spc="-1" strike="noStrike">
                <a:solidFill>
                  <a:srgbClr val="000000"/>
                </a:solidFill>
                <a:latin typeface="Calibri"/>
              </a:rPr>
              <a:t>Honours</a:t>
            </a:r>
            <a:endParaRPr b="0" lang="en-GB" sz="28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¾ Level 4 modules, ¼ Level 3 modules</a:t>
            </a:r>
            <a:endParaRPr b="0" lang="en-GB" sz="24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Each level credit is the weighted mean of first attempts</a:t>
            </a:r>
            <a:endParaRPr b="0" lang="en-GB" sz="24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CS408 Individual Project is </a:t>
            </a:r>
            <a:r>
              <a:rPr b="0" i="1" lang="en-GB" sz="2400" spc="-1" strike="noStrike">
                <a:solidFill>
                  <a:srgbClr val="000000"/>
                </a:solidFill>
                <a:latin typeface="Calibri"/>
              </a:rPr>
              <a:t>Level 4</a:t>
            </a:r>
            <a:r>
              <a:rPr b="0" lang="en-GB" sz="2400" spc="-1" strike="noStrike">
                <a:solidFill>
                  <a:srgbClr val="000000"/>
                </a:solidFill>
                <a:latin typeface="Calibri"/>
              </a:rPr>
              <a:t> and accounts to 40 out of the 120 Level 4 credits, i.e. 25% of your degree classification!</a:t>
            </a:r>
            <a:endParaRPr b="0" lang="en-GB" sz="2400" spc="-1" strike="noStrike">
              <a:latin typeface="Arial"/>
            </a:endParaRPr>
          </a:p>
          <a:p>
            <a:pPr>
              <a:lnSpc>
                <a:spcPct val="90000"/>
              </a:lnSpc>
              <a:spcBef>
                <a:spcPts val="1417"/>
              </a:spcBef>
              <a:buNone/>
            </a:pPr>
            <a:endParaRPr b="0" lang="en-GB" sz="2400" spc="-1" strike="noStrike">
              <a:latin typeface="Arial"/>
            </a:endParaRPr>
          </a:p>
          <a:p>
            <a:pPr marL="228600" indent="-228600">
              <a:lnSpc>
                <a:spcPct val="90000"/>
              </a:lnSpc>
              <a:spcBef>
                <a:spcPts val="1001"/>
              </a:spcBef>
              <a:buClr>
                <a:srgbClr val="000000"/>
              </a:buClr>
              <a:buFont typeface="Arial"/>
              <a:buChar char="•"/>
            </a:pPr>
            <a:r>
              <a:rPr b="1" lang="en-GB" sz="2800" spc="-1" strike="noStrike">
                <a:solidFill>
                  <a:srgbClr val="000000"/>
                </a:solidFill>
                <a:latin typeface="Calibri"/>
              </a:rPr>
              <a:t>MEng</a:t>
            </a:r>
            <a:endParaRPr b="0" lang="en-GB" sz="28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¾ Level 5 modules, ¼ Level 4 modules</a:t>
            </a:r>
            <a:endParaRPr b="0" lang="en-GB" sz="24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Each level credit weighted mean</a:t>
            </a:r>
            <a:endParaRPr b="0" lang="en-GB" sz="2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PlaceHolder 1"/>
          <p:cNvSpPr>
            <a:spLocks noGrp="1"/>
          </p:cNvSpPr>
          <p:nvPr>
            <p:ph type="title"/>
          </p:nvPr>
        </p:nvSpPr>
        <p:spPr>
          <a:xfrm>
            <a:off x="831960" y="1709640"/>
            <a:ext cx="10513800" cy="4033440"/>
          </a:xfrm>
          <a:prstGeom prst="rect">
            <a:avLst/>
          </a:prstGeom>
          <a:noFill/>
          <a:ln w="0">
            <a:noFill/>
          </a:ln>
        </p:spPr>
        <p:txBody>
          <a:bodyPr lIns="90000" rIns="90000" tIns="45000" bIns="45000" anchor="b">
            <a:normAutofit/>
          </a:bodyPr>
          <a:p>
            <a:pPr>
              <a:lnSpc>
                <a:spcPct val="90000"/>
              </a:lnSpc>
              <a:buNone/>
            </a:pPr>
            <a:r>
              <a:rPr b="0" lang="en-GB" sz="6000" spc="-1" strike="noStrike">
                <a:solidFill>
                  <a:srgbClr val="000000"/>
                </a:solidFill>
                <a:latin typeface="Calibri Light"/>
              </a:rPr>
              <a:t>Fourth year is </a:t>
            </a:r>
            <a:r>
              <a:rPr b="0" lang="en-GB" sz="6000" spc="-1" strike="noStrike" u="sng">
                <a:solidFill>
                  <a:srgbClr val="000000"/>
                </a:solidFill>
                <a:uFillTx/>
                <a:latin typeface="Calibri Light"/>
              </a:rPr>
              <a:t>different</a:t>
            </a:r>
            <a:r>
              <a:rPr b="0" lang="en-GB" sz="6000" spc="-1" strike="noStrike">
                <a:solidFill>
                  <a:srgbClr val="000000"/>
                </a:solidFill>
                <a:latin typeface="Calibri Light"/>
              </a:rPr>
              <a:t> to other years  </a:t>
            </a:r>
            <a:br>
              <a:rPr sz="6000"/>
            </a:br>
            <a:br>
              <a:rPr sz="6000"/>
            </a:br>
            <a:endParaRPr b="0" lang="en-GB" sz="60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 name="PlaceHolder 1"/>
          <p:cNvSpPr>
            <a:spLocks noGrp="1"/>
          </p:cNvSpPr>
          <p:nvPr>
            <p:ph type="title"/>
          </p:nvPr>
        </p:nvSpPr>
        <p:spPr>
          <a:xfrm>
            <a:off x="838080" y="365040"/>
            <a:ext cx="10513800" cy="1323720"/>
          </a:xfrm>
          <a:prstGeom prst="rect">
            <a:avLst/>
          </a:prstGeom>
          <a:noFill/>
          <a:ln w="0">
            <a:noFill/>
          </a:ln>
        </p:spPr>
        <p:txBody>
          <a:bodyPr lIns="90000" rIns="90000" tIns="45000" bIns="45000" anchor="ctr">
            <a:normAutofit/>
          </a:bodyPr>
          <a:p>
            <a:pPr>
              <a:lnSpc>
                <a:spcPct val="90000"/>
              </a:lnSpc>
              <a:buNone/>
            </a:pPr>
            <a:r>
              <a:rPr b="0" lang="en-GB" sz="6000" spc="-1" strike="noStrike">
                <a:solidFill>
                  <a:srgbClr val="000000"/>
                </a:solidFill>
                <a:latin typeface="Calibri Light"/>
              </a:rPr>
              <a:t>Academic Year</a:t>
            </a:r>
            <a:endParaRPr b="0" lang="en-GB" sz="6000" spc="-1" strike="noStrike">
              <a:latin typeface="Arial"/>
            </a:endParaRPr>
          </a:p>
        </p:txBody>
      </p:sp>
      <p:sp>
        <p:nvSpPr>
          <p:cNvPr id="227" name="PlaceHolder 2"/>
          <p:cNvSpPr>
            <a:spLocks noGrp="1"/>
          </p:cNvSpPr>
          <p:nvPr>
            <p:ph/>
          </p:nvPr>
        </p:nvSpPr>
        <p:spPr>
          <a:xfrm>
            <a:off x="838080" y="1825560"/>
            <a:ext cx="10513800" cy="4349520"/>
          </a:xfrm>
          <a:prstGeom prst="rect">
            <a:avLst/>
          </a:prstGeom>
          <a:noFill/>
          <a:ln w="0">
            <a:noFill/>
          </a:ln>
        </p:spPr>
        <p:txBody>
          <a:bodyPr lIns="90000" rIns="90000" tIns="45000" bIns="45000" anchor="t">
            <a:normAutofit/>
          </a:bodyPr>
          <a:p>
            <a:pPr marL="228600" indent="-228600">
              <a:lnSpc>
                <a:spcPct val="90000"/>
              </a:lnSpc>
              <a:spcBef>
                <a:spcPts val="1001"/>
              </a:spcBef>
              <a:buClr>
                <a:srgbClr val="000000"/>
              </a:buClr>
              <a:buFont typeface="Arial"/>
              <a:buChar char="•"/>
            </a:pPr>
            <a:r>
              <a:rPr b="0" lang="en-GB" sz="2800" spc="-1" strike="noStrike">
                <a:solidFill>
                  <a:srgbClr val="000000"/>
                </a:solidFill>
                <a:latin typeface="Calibri"/>
              </a:rPr>
              <a:t>Teaching of CIS modules will be in </a:t>
            </a:r>
            <a:r>
              <a:rPr b="0" lang="en-GB" sz="2800" spc="-1" strike="noStrike" u="sng">
                <a:solidFill>
                  <a:srgbClr val="000000"/>
                </a:solidFill>
                <a:uFillTx/>
                <a:latin typeface="Calibri"/>
              </a:rPr>
              <a:t>both</a:t>
            </a:r>
            <a:r>
              <a:rPr b="0" lang="en-GB" sz="2800" spc="-1" strike="noStrike">
                <a:solidFill>
                  <a:srgbClr val="000000"/>
                </a:solidFill>
                <a:latin typeface="Calibri"/>
              </a:rPr>
              <a:t> Semesters 1 and 2, with the individual project (CS408) running over the </a:t>
            </a:r>
            <a:r>
              <a:rPr b="0" lang="en-GB" sz="2800" spc="-1" strike="noStrike" u="sng">
                <a:solidFill>
                  <a:srgbClr val="000000"/>
                </a:solidFill>
                <a:uFillTx/>
                <a:latin typeface="Calibri"/>
              </a:rPr>
              <a:t>full</a:t>
            </a:r>
            <a:r>
              <a:rPr b="0" lang="en-GB" sz="2800" spc="-1" strike="noStrike">
                <a:solidFill>
                  <a:srgbClr val="000000"/>
                </a:solidFill>
                <a:latin typeface="Calibri"/>
              </a:rPr>
              <a:t> year</a:t>
            </a:r>
            <a:endParaRPr b="0" lang="en-GB" sz="2800" spc="-1" strike="noStrike">
              <a:latin typeface="Arial"/>
            </a:endParaRPr>
          </a:p>
          <a:p>
            <a:pPr>
              <a:lnSpc>
                <a:spcPct val="90000"/>
              </a:lnSpc>
              <a:spcBef>
                <a:spcPts val="1001"/>
              </a:spcBef>
              <a:buNone/>
            </a:pPr>
            <a:endParaRPr b="0" lang="en-GB" sz="2800" spc="-1" strike="noStrike">
              <a:latin typeface="Arial"/>
            </a:endParaRPr>
          </a:p>
          <a:p>
            <a:pPr marL="228600" indent="-228600">
              <a:lnSpc>
                <a:spcPct val="90000"/>
              </a:lnSpc>
              <a:spcBef>
                <a:spcPts val="1001"/>
              </a:spcBef>
              <a:buClr>
                <a:srgbClr val="000000"/>
              </a:buClr>
              <a:buFont typeface="Arial"/>
              <a:buChar char="•"/>
            </a:pPr>
            <a:r>
              <a:rPr b="0" lang="en-GB" sz="2800" spc="-1" strike="noStrike">
                <a:solidFill>
                  <a:srgbClr val="000000"/>
                </a:solidFill>
                <a:latin typeface="Calibri"/>
              </a:rPr>
              <a:t>Exams (where present) will take place at the end of the semester in which a module is taken</a:t>
            </a:r>
            <a:endParaRPr b="0" lang="en-GB" sz="2800" spc="-1" strike="noStrike">
              <a:latin typeface="Arial"/>
            </a:endParaRPr>
          </a:p>
          <a:p>
            <a:pPr>
              <a:lnSpc>
                <a:spcPct val="90000"/>
              </a:lnSpc>
              <a:spcBef>
                <a:spcPts val="1001"/>
              </a:spcBef>
              <a:buNone/>
              <a:tabLst>
                <a:tab algn="l" pos="0"/>
              </a:tabLst>
            </a:pPr>
            <a:endParaRPr b="0" lang="en-GB" sz="2800" spc="-1" strike="noStrike">
              <a:latin typeface="Arial"/>
            </a:endParaRPr>
          </a:p>
          <a:p>
            <a:pPr marL="228600" indent="-228600">
              <a:lnSpc>
                <a:spcPct val="90000"/>
              </a:lnSpc>
              <a:spcBef>
                <a:spcPts val="1001"/>
              </a:spcBef>
              <a:buClr>
                <a:srgbClr val="000000"/>
              </a:buClr>
              <a:buFont typeface="Arial"/>
              <a:buChar char="•"/>
              <a:tabLst>
                <a:tab algn="l" pos="0"/>
              </a:tabLst>
            </a:pPr>
            <a:r>
              <a:rPr b="0" lang="en-GB" sz="2800" spc="-1" strike="noStrike">
                <a:solidFill>
                  <a:srgbClr val="000000"/>
                </a:solidFill>
                <a:latin typeface="Calibri"/>
              </a:rPr>
              <a:t>(In earlier years, Semester 2 was exclusively dedicated to the project; now your engagement with </a:t>
            </a:r>
            <a:r>
              <a:rPr b="1" lang="en-GB" sz="2800" spc="-1" strike="noStrike">
                <a:solidFill>
                  <a:srgbClr val="000000"/>
                </a:solidFill>
                <a:latin typeface="Calibri"/>
              </a:rPr>
              <a:t>CS408</a:t>
            </a:r>
            <a:r>
              <a:rPr b="0" lang="en-GB" sz="2800" spc="-1" strike="noStrike">
                <a:solidFill>
                  <a:srgbClr val="000000"/>
                </a:solidFill>
                <a:latin typeface="Calibri"/>
              </a:rPr>
              <a:t> starts tomorrow!!)</a:t>
            </a:r>
            <a:endParaRPr b="0" lang="en-GB" sz="28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PlaceHolder 1"/>
          <p:cNvSpPr>
            <a:spLocks noGrp="1"/>
          </p:cNvSpPr>
          <p:nvPr>
            <p:ph type="title"/>
          </p:nvPr>
        </p:nvSpPr>
        <p:spPr>
          <a:xfrm>
            <a:off x="838080" y="365040"/>
            <a:ext cx="10513800" cy="1323720"/>
          </a:xfrm>
          <a:prstGeom prst="rect">
            <a:avLst/>
          </a:prstGeom>
          <a:noFill/>
          <a:ln w="0">
            <a:noFill/>
          </a:ln>
        </p:spPr>
        <p:txBody>
          <a:bodyPr lIns="90000" rIns="90000" tIns="45000" bIns="45000" anchor="ctr">
            <a:normAutofit/>
          </a:bodyPr>
          <a:p>
            <a:pPr>
              <a:lnSpc>
                <a:spcPct val="90000"/>
              </a:lnSpc>
              <a:buNone/>
            </a:pPr>
            <a:r>
              <a:rPr b="0" lang="en-GB" sz="6000" spc="-1" strike="noStrike">
                <a:solidFill>
                  <a:srgbClr val="000000"/>
                </a:solidFill>
                <a:latin typeface="Calibri Light"/>
              </a:rPr>
              <a:t>Curriculum (1)</a:t>
            </a:r>
            <a:endParaRPr b="0" lang="en-GB" sz="6000" spc="-1" strike="noStrike">
              <a:latin typeface="Arial"/>
            </a:endParaRPr>
          </a:p>
        </p:txBody>
      </p:sp>
      <p:sp>
        <p:nvSpPr>
          <p:cNvPr id="229" name="PlaceHolder 2"/>
          <p:cNvSpPr>
            <a:spLocks noGrp="1"/>
          </p:cNvSpPr>
          <p:nvPr>
            <p:ph/>
          </p:nvPr>
        </p:nvSpPr>
        <p:spPr>
          <a:xfrm>
            <a:off x="838080" y="1825560"/>
            <a:ext cx="10513800" cy="4560840"/>
          </a:xfrm>
          <a:prstGeom prst="rect">
            <a:avLst/>
          </a:prstGeom>
          <a:noFill/>
          <a:ln w="0">
            <a:noFill/>
          </a:ln>
        </p:spPr>
        <p:txBody>
          <a:bodyPr lIns="90000" rIns="90000" tIns="45000" bIns="45000" anchor="t">
            <a:normAutofit/>
          </a:bodyPr>
          <a:p>
            <a:pPr marL="228600" indent="-228600">
              <a:lnSpc>
                <a:spcPct val="90000"/>
              </a:lnSpc>
              <a:spcBef>
                <a:spcPts val="1001"/>
              </a:spcBef>
              <a:buClr>
                <a:srgbClr val="000000"/>
              </a:buClr>
              <a:buFont typeface="Arial"/>
              <a:buChar char="•"/>
            </a:pPr>
            <a:r>
              <a:rPr b="0" lang="en-GB" sz="2800" spc="-1" strike="noStrike">
                <a:solidFill>
                  <a:srgbClr val="000000"/>
                </a:solidFill>
                <a:latin typeface="Calibri"/>
              </a:rPr>
              <a:t>Honours – 120 credits (you need them all to graduate)</a:t>
            </a:r>
            <a:endParaRPr b="0" lang="en-GB" sz="28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CS408 Individual Project – 40 credits</a:t>
            </a:r>
            <a:endParaRPr b="0" lang="en-GB" sz="24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CS4XX Computer Science/Software Eng. – 80 credits (that’s 4 x 20 credit modules). You are awarded the credits if you pass these as a ‘super-class’</a:t>
            </a:r>
            <a:endParaRPr b="0" lang="en-GB" sz="24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Software Engineering students also carry the CS415 Industrial Placement – 20 credits from last year</a:t>
            </a:r>
            <a:endParaRPr b="0" lang="en-GB" sz="2400" spc="-1" strike="noStrike">
              <a:latin typeface="Arial"/>
            </a:endParaRPr>
          </a:p>
          <a:p>
            <a:pPr marL="228600" indent="-228600">
              <a:lnSpc>
                <a:spcPct val="90000"/>
              </a:lnSpc>
              <a:spcBef>
                <a:spcPts val="2401"/>
              </a:spcBef>
              <a:buClr>
                <a:srgbClr val="000000"/>
              </a:buClr>
              <a:buFont typeface="Arial"/>
              <a:buChar char="•"/>
            </a:pPr>
            <a:r>
              <a:rPr b="0" lang="en-GB" sz="2800" spc="-1" strike="noStrike">
                <a:solidFill>
                  <a:srgbClr val="000000"/>
                </a:solidFill>
                <a:latin typeface="Calibri"/>
              </a:rPr>
              <a:t>MEng – 140 credits (either ‘pass’ if you have them all, or ‘may proceed’ otherwise)</a:t>
            </a:r>
            <a:endParaRPr b="0" lang="en-GB" sz="28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CS408 Individual Project – 40 credits</a:t>
            </a:r>
            <a:endParaRPr b="0" lang="en-GB" sz="24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CS4XX Computer Science – 80 credits (that’s 4 x 20 credits for ‘super-class’)</a:t>
            </a:r>
            <a:endParaRPr b="0" lang="en-GB" sz="2400" spc="-1" strike="noStrike">
              <a:latin typeface="Arial"/>
            </a:endParaRPr>
          </a:p>
          <a:p>
            <a:pPr lvl="1" marL="685800" indent="-228600">
              <a:lnSpc>
                <a:spcPct val="90000"/>
              </a:lnSpc>
              <a:spcBef>
                <a:spcPts val="499"/>
              </a:spcBef>
              <a:buClr>
                <a:srgbClr val="000000"/>
              </a:buClr>
              <a:buFont typeface="Arial"/>
              <a:buChar char="•"/>
            </a:pPr>
            <a:r>
              <a:rPr b="0" lang="en-GB" sz="2400" spc="-1" strike="noStrike">
                <a:solidFill>
                  <a:srgbClr val="000000"/>
                </a:solidFill>
                <a:latin typeface="Calibri"/>
              </a:rPr>
              <a:t>CS416 Industrial Placement 1 – 20 credits</a:t>
            </a:r>
            <a:endParaRPr b="0" lang="en-GB" sz="24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PlaceHolder 1"/>
          <p:cNvSpPr>
            <a:spLocks noGrp="1"/>
          </p:cNvSpPr>
          <p:nvPr>
            <p:ph type="title"/>
          </p:nvPr>
        </p:nvSpPr>
        <p:spPr>
          <a:xfrm>
            <a:off x="831960" y="1457640"/>
            <a:ext cx="10513800" cy="4741920"/>
          </a:xfrm>
          <a:prstGeom prst="rect">
            <a:avLst/>
          </a:prstGeom>
          <a:noFill/>
          <a:ln w="0">
            <a:noFill/>
          </a:ln>
        </p:spPr>
        <p:txBody>
          <a:bodyPr lIns="90000" rIns="90000" tIns="45000" bIns="45000" anchor="b">
            <a:normAutofit fontScale="87000"/>
          </a:bodyPr>
          <a:p>
            <a:pPr>
              <a:lnSpc>
                <a:spcPct val="90000"/>
              </a:lnSpc>
              <a:buNone/>
            </a:pPr>
            <a:r>
              <a:rPr b="0" lang="en-GB" sz="4400" spc="-1" strike="noStrike">
                <a:solidFill>
                  <a:srgbClr val="000000"/>
                </a:solidFill>
                <a:latin typeface="Calibri Light"/>
              </a:rPr>
              <a:t>With the exception of the project (CS408) you </a:t>
            </a:r>
            <a:r>
              <a:rPr b="0" lang="en-GB" sz="4400" spc="-1" strike="noStrike" u="sng">
                <a:solidFill>
                  <a:srgbClr val="000000"/>
                </a:solidFill>
                <a:uFillTx/>
                <a:latin typeface="Calibri Light"/>
              </a:rPr>
              <a:t>don’t</a:t>
            </a:r>
            <a:r>
              <a:rPr b="0" lang="en-GB" sz="4400" spc="-1" strike="noStrike">
                <a:solidFill>
                  <a:srgbClr val="000000"/>
                </a:solidFill>
                <a:latin typeface="Calibri Light"/>
              </a:rPr>
              <a:t> pass/fail each class </a:t>
            </a:r>
            <a:r>
              <a:rPr b="0" i="1" lang="en-GB" sz="4400" spc="-1" strike="noStrike">
                <a:solidFill>
                  <a:srgbClr val="000000"/>
                </a:solidFill>
                <a:latin typeface="Calibri Light"/>
              </a:rPr>
              <a:t>individually</a:t>
            </a:r>
            <a:r>
              <a:rPr b="0" lang="en-GB" sz="4400" spc="-1" strike="noStrike">
                <a:solidFill>
                  <a:srgbClr val="000000"/>
                </a:solidFill>
                <a:latin typeface="Calibri Light"/>
              </a:rPr>
              <a:t>, rather all four 20 credit modules are considered as a group (‘</a:t>
            </a:r>
            <a:r>
              <a:rPr b="1" i="1" lang="en-GB" sz="4400" spc="-1" strike="noStrike">
                <a:solidFill>
                  <a:srgbClr val="000000"/>
                </a:solidFill>
                <a:latin typeface="Calibri Light"/>
              </a:rPr>
              <a:t>super-class</a:t>
            </a:r>
            <a:r>
              <a:rPr b="0" lang="en-GB" sz="4400" spc="-1" strike="noStrike">
                <a:solidFill>
                  <a:srgbClr val="000000"/>
                </a:solidFill>
                <a:latin typeface="Calibri Light"/>
              </a:rPr>
              <a:t>’). </a:t>
            </a:r>
            <a:br>
              <a:rPr sz="4400"/>
            </a:br>
            <a:br>
              <a:rPr sz="4400"/>
            </a:br>
            <a:r>
              <a:rPr b="0" lang="en-GB" sz="4400" spc="-1" strike="noStrike">
                <a:solidFill>
                  <a:srgbClr val="000000"/>
                </a:solidFill>
                <a:latin typeface="Calibri Light"/>
              </a:rPr>
              <a:t>To obtain the 80 ‘super-class’ credits, your weighted mean for the four Level 4 modules must be 40% or more.</a:t>
            </a:r>
            <a:endParaRPr b="0" lang="en-GB" sz="44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PlaceHolder 1"/>
          <p:cNvSpPr>
            <a:spLocks noGrp="1"/>
          </p:cNvSpPr>
          <p:nvPr>
            <p:ph type="title"/>
          </p:nvPr>
        </p:nvSpPr>
        <p:spPr>
          <a:xfrm>
            <a:off x="838080" y="365040"/>
            <a:ext cx="10513800" cy="1323720"/>
          </a:xfrm>
          <a:prstGeom prst="rect">
            <a:avLst/>
          </a:prstGeom>
          <a:noFill/>
          <a:ln w="0">
            <a:noFill/>
          </a:ln>
        </p:spPr>
        <p:txBody>
          <a:bodyPr lIns="90000" rIns="90000" tIns="45000" bIns="45000" anchor="ctr">
            <a:normAutofit/>
          </a:bodyPr>
          <a:p>
            <a:pPr>
              <a:lnSpc>
                <a:spcPct val="90000"/>
              </a:lnSpc>
              <a:buNone/>
            </a:pPr>
            <a:r>
              <a:rPr b="0" lang="en-GB" sz="6000" spc="-1" strike="noStrike">
                <a:solidFill>
                  <a:srgbClr val="000000"/>
                </a:solidFill>
                <a:latin typeface="Calibri Light"/>
              </a:rPr>
              <a:t>Curriculum (2)</a:t>
            </a:r>
            <a:endParaRPr b="0" lang="en-GB" sz="6000" spc="-1" strike="noStrike">
              <a:latin typeface="Arial"/>
            </a:endParaRPr>
          </a:p>
        </p:txBody>
      </p:sp>
      <p:sp>
        <p:nvSpPr>
          <p:cNvPr id="232" name="PlaceHolder 2"/>
          <p:cNvSpPr>
            <a:spLocks noGrp="1"/>
          </p:cNvSpPr>
          <p:nvPr>
            <p:ph/>
          </p:nvPr>
        </p:nvSpPr>
        <p:spPr>
          <a:xfrm>
            <a:off x="848880" y="1667880"/>
            <a:ext cx="10513800" cy="4931640"/>
          </a:xfrm>
          <a:prstGeom prst="rect">
            <a:avLst/>
          </a:prstGeom>
          <a:noFill/>
          <a:ln w="0">
            <a:noFill/>
          </a:ln>
        </p:spPr>
        <p:txBody>
          <a:bodyPr lIns="90000" rIns="90000" tIns="45000" bIns="45000" anchor="t">
            <a:normAutofit/>
          </a:bodyPr>
          <a:p>
            <a:pPr marL="228600" indent="-228600">
              <a:lnSpc>
                <a:spcPct val="90000"/>
              </a:lnSpc>
              <a:spcBef>
                <a:spcPts val="1001"/>
              </a:spcBef>
              <a:buClr>
                <a:srgbClr val="000000"/>
              </a:buClr>
              <a:buFont typeface="Arial"/>
              <a:buChar char="•"/>
            </a:pPr>
            <a:r>
              <a:rPr b="0" lang="en-GB" sz="2800" spc="-1" strike="noStrike">
                <a:solidFill>
                  <a:srgbClr val="000000"/>
                </a:solidFill>
                <a:latin typeface="Calibri"/>
              </a:rPr>
              <a:t>CIS modules available (20 credits each)</a:t>
            </a:r>
            <a:endParaRPr b="0" lang="en-GB" sz="2800" spc="-1" strike="noStrike">
              <a:latin typeface="Arial"/>
            </a:endParaRPr>
          </a:p>
          <a:p>
            <a:pPr lvl="1" marL="685800" indent="-228600">
              <a:lnSpc>
                <a:spcPct val="90000"/>
              </a:lnSpc>
              <a:spcBef>
                <a:spcPts val="499"/>
              </a:spcBef>
              <a:buClr>
                <a:srgbClr val="000000"/>
              </a:buClr>
              <a:buFont typeface="Arial"/>
              <a:buChar char="•"/>
              <a:tabLst>
                <a:tab algn="l" pos="0"/>
              </a:tabLst>
            </a:pPr>
            <a:r>
              <a:rPr b="1" lang="en-GB" sz="2400" spc="-1" strike="noStrike">
                <a:solidFill>
                  <a:srgbClr val="000000"/>
                </a:solidFill>
                <a:latin typeface="Calibri"/>
              </a:rPr>
              <a:t>CS407</a:t>
            </a:r>
            <a:r>
              <a:rPr b="0" lang="en-GB" sz="2400" spc="-1" strike="noStrike">
                <a:solidFill>
                  <a:srgbClr val="000000"/>
                </a:solidFill>
                <a:latin typeface="Calibri"/>
              </a:rPr>
              <a:t> Computer Security (Semester 1)</a:t>
            </a:r>
            <a:endParaRPr b="0" lang="en-GB" sz="2400" spc="-1" strike="noStrike">
              <a:latin typeface="Arial"/>
            </a:endParaRPr>
          </a:p>
          <a:p>
            <a:pPr lvl="1" marL="685800" indent="-228600">
              <a:lnSpc>
                <a:spcPct val="90000"/>
              </a:lnSpc>
              <a:spcBef>
                <a:spcPts val="499"/>
              </a:spcBef>
              <a:buClr>
                <a:srgbClr val="000000"/>
              </a:buClr>
              <a:buFont typeface="Arial"/>
              <a:buChar char="•"/>
              <a:tabLst>
                <a:tab algn="l" pos="0"/>
              </a:tabLst>
            </a:pPr>
            <a:r>
              <a:rPr b="1" lang="en-GB" sz="2400" spc="-1" strike="noStrike">
                <a:solidFill>
                  <a:srgbClr val="000000"/>
                </a:solidFill>
                <a:latin typeface="Calibri"/>
              </a:rPr>
              <a:t>CS409</a:t>
            </a:r>
            <a:r>
              <a:rPr b="0" lang="en-GB" sz="2400" spc="-1" strike="noStrike">
                <a:solidFill>
                  <a:srgbClr val="000000"/>
                </a:solidFill>
                <a:latin typeface="Calibri"/>
              </a:rPr>
              <a:t> Software Architecture and Design (Semester 1)</a:t>
            </a:r>
            <a:endParaRPr b="0" lang="en-GB" sz="2400" spc="-1" strike="noStrike">
              <a:latin typeface="Arial"/>
            </a:endParaRPr>
          </a:p>
          <a:p>
            <a:pPr lvl="1" marL="685800" indent="-228600">
              <a:lnSpc>
                <a:spcPct val="90000"/>
              </a:lnSpc>
              <a:spcBef>
                <a:spcPts val="499"/>
              </a:spcBef>
              <a:buClr>
                <a:srgbClr val="000000"/>
              </a:buClr>
              <a:buFont typeface="Arial"/>
              <a:buChar char="•"/>
              <a:tabLst>
                <a:tab algn="l" pos="0"/>
              </a:tabLst>
            </a:pPr>
            <a:r>
              <a:rPr b="1" lang="en-GB" sz="2400" spc="-1" strike="noStrike" u="sng">
                <a:solidFill>
                  <a:srgbClr val="000000"/>
                </a:solidFill>
                <a:uFillTx/>
                <a:latin typeface="Calibri"/>
              </a:rPr>
              <a:t>MS418</a:t>
            </a:r>
            <a:r>
              <a:rPr b="0" lang="en-GB" sz="2400" spc="-1" strike="noStrike" u="sng">
                <a:solidFill>
                  <a:srgbClr val="000000"/>
                </a:solidFill>
                <a:uFillTx/>
                <a:latin typeface="Calibri"/>
              </a:rPr>
              <a:t> Project Management (Semester 1)</a:t>
            </a:r>
            <a:endParaRPr b="0" lang="en-GB" sz="2400" spc="-1" strike="noStrike">
              <a:latin typeface="Arial"/>
            </a:endParaRPr>
          </a:p>
          <a:p>
            <a:pPr lvl="1" marL="685800" indent="-228600">
              <a:lnSpc>
                <a:spcPct val="90000"/>
              </a:lnSpc>
              <a:spcBef>
                <a:spcPts val="499"/>
              </a:spcBef>
              <a:buClr>
                <a:srgbClr val="000000"/>
              </a:buClr>
              <a:buFont typeface="Arial"/>
              <a:buChar char="•"/>
              <a:tabLst>
                <a:tab algn="l" pos="0"/>
              </a:tabLst>
            </a:pPr>
            <a:r>
              <a:rPr b="1" lang="en-GB" sz="2400" spc="-1" strike="noStrike">
                <a:solidFill>
                  <a:srgbClr val="000000"/>
                </a:solidFill>
                <a:latin typeface="Calibri"/>
              </a:rPr>
              <a:t>CS410</a:t>
            </a:r>
            <a:r>
              <a:rPr b="0" lang="en-GB" sz="2400" spc="-1" strike="noStrike">
                <a:solidFill>
                  <a:srgbClr val="000000"/>
                </a:solidFill>
                <a:latin typeface="Calibri"/>
              </a:rPr>
              <a:t> Advanced Functional Programming (Semester 2)</a:t>
            </a:r>
            <a:endParaRPr b="0" lang="en-GB" sz="2400" spc="-1" strike="noStrike">
              <a:latin typeface="Arial"/>
            </a:endParaRPr>
          </a:p>
          <a:p>
            <a:pPr lvl="2" marL="1143000" indent="-228600">
              <a:lnSpc>
                <a:spcPct val="90000"/>
              </a:lnSpc>
              <a:spcBef>
                <a:spcPts val="499"/>
              </a:spcBef>
              <a:buClr>
                <a:srgbClr val="000000"/>
              </a:buClr>
              <a:buFont typeface="Arial"/>
              <a:buChar char="•"/>
              <a:tabLst>
                <a:tab algn="l" pos="0"/>
              </a:tabLst>
            </a:pPr>
            <a:r>
              <a:rPr b="0" lang="en-GB" sz="2000" spc="-1" strike="noStrike">
                <a:solidFill>
                  <a:srgbClr val="000000"/>
                </a:solidFill>
                <a:latin typeface="Calibri"/>
              </a:rPr>
              <a:t>You </a:t>
            </a:r>
            <a:r>
              <a:rPr b="0" lang="en-GB" sz="2000" spc="-1" strike="noStrike" u="sng">
                <a:solidFill>
                  <a:srgbClr val="000000"/>
                </a:solidFill>
                <a:uFillTx/>
                <a:latin typeface="Calibri"/>
              </a:rPr>
              <a:t>must</a:t>
            </a:r>
            <a:r>
              <a:rPr b="0" lang="en-GB" sz="2000" spc="-1" strike="noStrike">
                <a:solidFill>
                  <a:srgbClr val="000000"/>
                </a:solidFill>
                <a:latin typeface="Calibri"/>
              </a:rPr>
              <a:t> have passed CS316 Functional Programming to take this class</a:t>
            </a:r>
            <a:endParaRPr b="0" lang="en-GB" sz="2000" spc="-1" strike="noStrike">
              <a:latin typeface="Arial"/>
            </a:endParaRPr>
          </a:p>
          <a:p>
            <a:pPr lvl="1" marL="685800" indent="-228600">
              <a:lnSpc>
                <a:spcPct val="90000"/>
              </a:lnSpc>
              <a:spcBef>
                <a:spcPts val="1800"/>
              </a:spcBef>
              <a:buClr>
                <a:srgbClr val="000000"/>
              </a:buClr>
              <a:buFont typeface="Arial"/>
              <a:buChar char="•"/>
              <a:tabLst>
                <a:tab algn="l" pos="0"/>
              </a:tabLst>
            </a:pPr>
            <a:r>
              <a:rPr b="1" lang="en-GB" sz="2400" spc="-1" strike="noStrike">
                <a:solidFill>
                  <a:srgbClr val="000000"/>
                </a:solidFill>
                <a:latin typeface="Calibri"/>
              </a:rPr>
              <a:t>CS411</a:t>
            </a:r>
            <a:r>
              <a:rPr b="0" lang="en-GB" sz="2400" spc="-1" strike="noStrike">
                <a:solidFill>
                  <a:srgbClr val="000000"/>
                </a:solidFill>
                <a:latin typeface="Calibri"/>
              </a:rPr>
              <a:t> Theory of Computation (Semester 2)</a:t>
            </a:r>
            <a:endParaRPr b="0" lang="en-GB" sz="2400" spc="-1" strike="noStrike">
              <a:latin typeface="Arial"/>
            </a:endParaRPr>
          </a:p>
          <a:p>
            <a:pPr lvl="1" marL="685800" indent="-228600">
              <a:lnSpc>
                <a:spcPct val="90000"/>
              </a:lnSpc>
              <a:spcBef>
                <a:spcPts val="499"/>
              </a:spcBef>
              <a:buClr>
                <a:srgbClr val="000000"/>
              </a:buClr>
              <a:buFont typeface="Arial"/>
              <a:buChar char="•"/>
              <a:tabLst>
                <a:tab algn="l" pos="0"/>
              </a:tabLst>
            </a:pPr>
            <a:r>
              <a:rPr b="1" lang="en-GB" sz="2400" spc="-1" strike="noStrike">
                <a:solidFill>
                  <a:srgbClr val="000000"/>
                </a:solidFill>
                <a:latin typeface="Calibri"/>
              </a:rPr>
              <a:t>CS412</a:t>
            </a:r>
            <a:r>
              <a:rPr b="0" lang="en-GB" sz="2400" spc="-1" strike="noStrike">
                <a:solidFill>
                  <a:srgbClr val="000000"/>
                </a:solidFill>
                <a:latin typeface="Calibri"/>
              </a:rPr>
              <a:t> Information Access and Mining (Semester 2)</a:t>
            </a:r>
            <a:endParaRPr b="0" lang="en-GB" sz="2400" spc="-1" strike="noStrike">
              <a:latin typeface="Arial"/>
            </a:endParaRPr>
          </a:p>
          <a:p>
            <a:pPr lvl="1" marL="685800" indent="-228600">
              <a:lnSpc>
                <a:spcPct val="90000"/>
              </a:lnSpc>
              <a:spcBef>
                <a:spcPts val="499"/>
              </a:spcBef>
              <a:buClr>
                <a:srgbClr val="000000"/>
              </a:buClr>
              <a:buFont typeface="Arial"/>
              <a:buChar char="•"/>
              <a:tabLst>
                <a:tab algn="l" pos="0"/>
              </a:tabLst>
            </a:pPr>
            <a:r>
              <a:rPr b="1" lang="en-GB" sz="2400" spc="-1" strike="noStrike">
                <a:solidFill>
                  <a:srgbClr val="000000"/>
                </a:solidFill>
                <a:latin typeface="Calibri"/>
              </a:rPr>
              <a:t>CS426</a:t>
            </a:r>
            <a:r>
              <a:rPr b="0" lang="en-GB" sz="2400" spc="-1" strike="noStrike">
                <a:solidFill>
                  <a:srgbClr val="000000"/>
                </a:solidFill>
                <a:latin typeface="Calibri"/>
              </a:rPr>
              <a:t> Human Centred Security (Semester 2)</a:t>
            </a:r>
            <a:endParaRPr b="0" lang="en-GB" sz="2400" spc="-1" strike="noStrike">
              <a:latin typeface="Arial"/>
            </a:endParaRPr>
          </a:p>
          <a:p>
            <a:pPr lvl="1" marL="685800" indent="-228600">
              <a:lnSpc>
                <a:spcPct val="90000"/>
              </a:lnSpc>
              <a:spcBef>
                <a:spcPts val="499"/>
              </a:spcBef>
              <a:buClr>
                <a:srgbClr val="000000"/>
              </a:buClr>
              <a:buFont typeface="Arial"/>
              <a:buChar char="•"/>
              <a:tabLst>
                <a:tab algn="l" pos="0"/>
              </a:tabLst>
            </a:pPr>
            <a:r>
              <a:rPr b="1" lang="en-GB" sz="2400" spc="-1" strike="noStrike">
                <a:solidFill>
                  <a:srgbClr val="000000"/>
                </a:solidFill>
                <a:latin typeface="Calibri"/>
              </a:rPr>
              <a:t>CS427 </a:t>
            </a:r>
            <a:r>
              <a:rPr b="0" lang="en-GB" sz="2400" spc="-1" strike="noStrike">
                <a:solidFill>
                  <a:srgbClr val="000000"/>
                </a:solidFill>
                <a:latin typeface="Calibri"/>
              </a:rPr>
              <a:t>IBM IT Architectures (Software Engineering students only)</a:t>
            </a:r>
            <a:endParaRPr b="0" lang="en-GB" sz="2400" spc="-1" strike="noStrike">
              <a:latin typeface="Arial"/>
            </a:endParaRPr>
          </a:p>
          <a:p>
            <a:pPr marL="228600" indent="-228600">
              <a:lnSpc>
                <a:spcPct val="90000"/>
              </a:lnSpc>
              <a:spcBef>
                <a:spcPts val="1001"/>
              </a:spcBef>
              <a:buClr>
                <a:srgbClr val="000000"/>
              </a:buClr>
              <a:buFont typeface="Arial"/>
              <a:buChar char="•"/>
              <a:tabLst>
                <a:tab algn="l" pos="0"/>
              </a:tabLst>
            </a:pPr>
            <a:r>
              <a:rPr b="0" lang="en-GB" sz="2800" spc="-1" strike="noStrike">
                <a:solidFill>
                  <a:srgbClr val="000000"/>
                </a:solidFill>
                <a:latin typeface="Calibri"/>
              </a:rPr>
              <a:t>For modules that have exams, these will be held in the </a:t>
            </a:r>
            <a:r>
              <a:rPr b="0" lang="en-GB" sz="2800" spc="-1" strike="noStrike" u="sng">
                <a:solidFill>
                  <a:srgbClr val="000000"/>
                </a:solidFill>
                <a:uFillTx/>
                <a:latin typeface="Calibri"/>
              </a:rPr>
              <a:t>same</a:t>
            </a:r>
            <a:r>
              <a:rPr b="0" lang="en-GB" sz="2800" spc="-1" strike="noStrike">
                <a:solidFill>
                  <a:srgbClr val="000000"/>
                </a:solidFill>
                <a:latin typeface="Calibri"/>
              </a:rPr>
              <a:t> semester </a:t>
            </a:r>
            <a:endParaRPr b="0" lang="en-GB" sz="28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1236</TotalTime>
  <Application>LibreOffice/7.3.7.2$Linux_X86_64 LibreOffice_project/30$Build-2</Application>
  <AppVersion>15.0000</AppVersion>
  <Words>1433</Words>
  <Paragraphs>188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2018-09-11T15:44:12Z</dcterms:created>
  <dc:creator>Sotirios Terzis</dc:creator>
  <dc:description/>
  <dc:language>en-GB</dc:language>
  <cp:lastModifiedBy/>
  <dcterms:modified xsi:type="dcterms:W3CDTF">2023-09-12T11:43:02Z</dcterms:modified>
  <cp:revision>85</cp:revision>
  <dc:subject/>
  <dc:title>Fourth Year First Day Meeting</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MClips">
    <vt:i4>1</vt:i4>
  </property>
  <property fmtid="{D5CDD505-2E9C-101B-9397-08002B2CF9AE}" pid="3" name="Notes">
    <vt:i4>3</vt:i4>
  </property>
  <property fmtid="{D5CDD505-2E9C-101B-9397-08002B2CF9AE}" pid="4" name="PresentationFormat">
    <vt:lpwstr>Widescreen</vt:lpwstr>
  </property>
  <property fmtid="{D5CDD505-2E9C-101B-9397-08002B2CF9AE}" pid="5" name="Slides">
    <vt:i4>24</vt:i4>
  </property>
</Properties>
</file>