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11"/>
  </p:notesMasterIdLst>
  <p:handoutMasterIdLst>
    <p:handoutMasterId r:id="rId12"/>
  </p:handoutMasterIdLst>
  <p:sldIdLst>
    <p:sldId id="432" r:id="rId2"/>
    <p:sldId id="433" r:id="rId3"/>
    <p:sldId id="434" r:id="rId4"/>
    <p:sldId id="435" r:id="rId5"/>
    <p:sldId id="436" r:id="rId6"/>
    <p:sldId id="437" r:id="rId7"/>
    <p:sldId id="256" r:id="rId8"/>
    <p:sldId id="257" r:id="rId9"/>
    <p:sldId id="441" r:id="rId10"/>
  </p:sldIdLst>
  <p:sldSz cx="12192000" cy="6858000"/>
  <p:notesSz cx="6858000" cy="9144000"/>
  <p:custDataLst>
    <p:tags r:id="rId13"/>
  </p:custDataLst>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432"/>
            <p14:sldId id="433"/>
            <p14:sldId id="434"/>
            <p14:sldId id="435"/>
            <p14:sldId id="436"/>
            <p14:sldId id="437"/>
            <p14:sldId id="256"/>
            <p14:sldId id="257"/>
            <p14:sldId id="44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92240"/>
    <a:srgbClr val="F8FA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36"/>
    <p:restoredTop sz="80000" autoAdjust="0"/>
  </p:normalViewPr>
  <p:slideViewPr>
    <p:cSldViewPr snapToGrid="0" snapToObjects="1">
      <p:cViewPr varScale="1">
        <p:scale>
          <a:sx n="91" d="100"/>
          <a:sy n="91" d="100"/>
        </p:scale>
        <p:origin x="1548"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32" d="100"/>
          <a:sy n="132" d="100"/>
        </p:scale>
        <p:origin x="5344"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9/12/2023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11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D4549F-2CE7-46B0-8B6C-3B15681DB4E9}" type="slidenum">
              <a:rPr lang="en-GB" smtClean="0"/>
              <a:t>8</a:t>
            </a:fld>
            <a:endParaRPr lang="en-GB"/>
          </a:p>
        </p:txBody>
      </p:sp>
    </p:spTree>
    <p:extLst>
      <p:ext uri="{BB962C8B-B14F-4D97-AF65-F5344CB8AC3E}">
        <p14:creationId xmlns:p14="http://schemas.microsoft.com/office/powerpoint/2010/main" val="60548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4055602"/>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1493520"/>
            <a:ext cx="9753600" cy="2286000"/>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866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1349951"/>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4500542"/>
            <a:ext cx="9753600" cy="2050415"/>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444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7" name="Picture Placeholder 4"/>
          <p:cNvSpPr>
            <a:spLocks noGrp="1"/>
          </p:cNvSpPr>
          <p:nvPr>
            <p:ph type="pic" sz="quarter" idx="13" hasCustomPrompt="1"/>
          </p:nvPr>
        </p:nvSpPr>
        <p:spPr>
          <a:xfrm>
            <a:off x="7843520" y="0"/>
            <a:ext cx="4348481" cy="685446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2104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7" name="Picture Placeholder 4"/>
          <p:cNvSpPr>
            <a:spLocks noGrp="1"/>
          </p:cNvSpPr>
          <p:nvPr>
            <p:ph type="pic" sz="quarter" idx="13" hasCustomPrompt="1"/>
          </p:nvPr>
        </p:nvSpPr>
        <p:spPr>
          <a:xfrm>
            <a:off x="7843520" y="1"/>
            <a:ext cx="434848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a:extLst>
              <a:ext uri="{FF2B5EF4-FFF2-40B4-BE49-F238E27FC236}">
                <a16:creationId xmlns:a16="http://schemas.microsoft.com/office/drawing/2014/main" id="{A5082EFB-1114-FE47-B838-2915F2B9B91D}"/>
              </a:ext>
            </a:extLst>
          </p:cNvPr>
          <p:cNvSpPr>
            <a:spLocks noGrp="1"/>
          </p:cNvSpPr>
          <p:nvPr>
            <p:ph type="pic" sz="quarter" idx="14" hasCustomPrompt="1"/>
          </p:nvPr>
        </p:nvSpPr>
        <p:spPr>
          <a:xfrm>
            <a:off x="7843520" y="3444241"/>
            <a:ext cx="4348481" cy="341375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10928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8593373" y="1"/>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8593373" y="2289977"/>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593373" y="4573989"/>
            <a:ext cx="3598627"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Title 4">
            <a:extLst>
              <a:ext uri="{FF2B5EF4-FFF2-40B4-BE49-F238E27FC236}">
                <a16:creationId xmlns:a16="http://schemas.microsoft.com/office/drawing/2014/main" id="{65D61D25-2C22-8E45-A9B3-AAB911B769EF}"/>
              </a:ext>
            </a:extLst>
          </p:cNvPr>
          <p:cNvSpPr>
            <a:spLocks noGrp="1"/>
          </p:cNvSpPr>
          <p:nvPr>
            <p:ph type="title" hasCustomPrompt="1"/>
          </p:nvPr>
        </p:nvSpPr>
        <p:spPr>
          <a:xfrm>
            <a:off x="1866900" y="664930"/>
            <a:ext cx="6129020" cy="1459697"/>
          </a:xfrm>
        </p:spPr>
        <p:txBody>
          <a:bodyPr/>
          <a:lstStyle>
            <a:lvl1pPr>
              <a:defRPr sz="3600" spc="0"/>
            </a:lvl1pPr>
          </a:lstStyle>
          <a:p>
            <a:r>
              <a:rPr lang="en-US" dirty="0"/>
              <a:t>CLICK TO EDIT MASTER TITLE STYLE</a:t>
            </a:r>
          </a:p>
        </p:txBody>
      </p:sp>
      <p:sp>
        <p:nvSpPr>
          <p:cNvPr id="10" name="Content Placeholder 2">
            <a:extLst>
              <a:ext uri="{FF2B5EF4-FFF2-40B4-BE49-F238E27FC236}">
                <a16:creationId xmlns:a16="http://schemas.microsoft.com/office/drawing/2014/main" id="{4712658E-CB5A-AF48-A644-353403DB00D4}"/>
              </a:ext>
            </a:extLst>
          </p:cNvPr>
          <p:cNvSpPr>
            <a:spLocks noGrp="1"/>
          </p:cNvSpPr>
          <p:nvPr>
            <p:ph idx="1"/>
          </p:nvPr>
        </p:nvSpPr>
        <p:spPr>
          <a:xfrm>
            <a:off x="1866900" y="2157025"/>
            <a:ext cx="6129020" cy="4261852"/>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645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1"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13" hasCustomPrompt="1"/>
          </p:nvPr>
        </p:nvSpPr>
        <p:spPr>
          <a:xfrm>
            <a:off x="4322839"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14" hasCustomPrompt="1"/>
          </p:nvPr>
        </p:nvSpPr>
        <p:spPr>
          <a:xfrm>
            <a:off x="6778777" y="1561736"/>
            <a:ext cx="4841723"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a:extLst>
              <a:ext uri="{FF2B5EF4-FFF2-40B4-BE49-F238E27FC236}">
                <a16:creationId xmlns:a16="http://schemas.microsoft.com/office/drawing/2014/main" id="{167AA0B1-6033-2F4D-A765-7D17EAA0292C}"/>
              </a:ext>
            </a:extLst>
          </p:cNvPr>
          <p:cNvSpPr>
            <a:spLocks noGrp="1"/>
          </p:cNvSpPr>
          <p:nvPr>
            <p:ph type="title" hasCustomPrompt="1"/>
          </p:nvPr>
        </p:nvSpPr>
        <p:spPr>
          <a:xfrm>
            <a:off x="1866900" y="664931"/>
            <a:ext cx="9753600" cy="726990"/>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F259E27A-E0B3-884A-B625-74AD7AB9771C}"/>
              </a:ext>
            </a:extLst>
          </p:cNvPr>
          <p:cNvSpPr>
            <a:spLocks noGrp="1"/>
          </p:cNvSpPr>
          <p:nvPr>
            <p:ph idx="1"/>
          </p:nvPr>
        </p:nvSpPr>
        <p:spPr>
          <a:xfrm>
            <a:off x="1866900" y="4859381"/>
            <a:ext cx="9753600" cy="1786660"/>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1866900" y="1607819"/>
            <a:ext cx="9753600" cy="481105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662482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1866900" y="3667761"/>
            <a:ext cx="4229100" cy="2978280"/>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1207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a:extLst>
              <a:ext uri="{FF2B5EF4-FFF2-40B4-BE49-F238E27FC236}">
                <a16:creationId xmlns:a16="http://schemas.microsoft.com/office/drawing/2014/main" id="{B7763118-0811-A045-907D-A37A39B473C7}"/>
              </a:ext>
            </a:extLst>
          </p:cNvPr>
          <p:cNvSpPr>
            <a:spLocks noGrp="1"/>
          </p:cNvSpPr>
          <p:nvPr>
            <p:ph type="title" hasCustomPrompt="1"/>
          </p:nvPr>
        </p:nvSpPr>
        <p:spPr>
          <a:xfrm>
            <a:off x="1535249" y="664745"/>
            <a:ext cx="4560751" cy="162161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E2C4E96E-0DBC-9741-978E-351DF7CF4BEA}"/>
              </a:ext>
            </a:extLst>
          </p:cNvPr>
          <p:cNvSpPr>
            <a:spLocks noGrp="1"/>
          </p:cNvSpPr>
          <p:nvPr>
            <p:ph idx="1"/>
          </p:nvPr>
        </p:nvSpPr>
        <p:spPr>
          <a:xfrm>
            <a:off x="1535249" y="2526750"/>
            <a:ext cx="4560751" cy="3670850"/>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235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206448" y="990269"/>
            <a:ext cx="6414052" cy="2438731"/>
          </a:xfrm>
        </p:spPr>
        <p:txBody>
          <a:bodyPr/>
          <a:lstStyle>
            <a:lvl1pPr algn="r">
              <a:defRPr sz="5400"/>
            </a:lvl1pPr>
          </a:lstStyle>
          <a:p>
            <a:r>
              <a:rPr lang="en-US" dirty="0"/>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7112000" y="3667761"/>
            <a:ext cx="4508500" cy="2978280"/>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305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1866899" y="4246128"/>
            <a:ext cx="8046357" cy="2438731"/>
          </a:xfrm>
        </p:spPr>
        <p:txBody>
          <a:bodyPr/>
          <a:lstStyle>
            <a:lvl1pPr>
              <a:defRPr sz="5400"/>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6531429" y="664745"/>
            <a:ext cx="5089071" cy="1621619"/>
          </a:xfrm>
        </p:spPr>
        <p:txBody>
          <a:bodyPr/>
          <a:lstStyle>
            <a:lvl1pPr>
              <a:defRPr sz="3600" spc="0"/>
            </a:lvl1pPr>
          </a:lstStyle>
          <a:p>
            <a:r>
              <a:rPr lang="en-US" dirty="0"/>
              <a:t>CLICK TO EDIT MASTER TITLE STYLE</a:t>
            </a:r>
          </a:p>
        </p:txBody>
      </p:sp>
      <p:sp>
        <p:nvSpPr>
          <p:cNvPr id="7" name="Content Placeholder 2">
            <a:extLst>
              <a:ext uri="{FF2B5EF4-FFF2-40B4-BE49-F238E27FC236}">
                <a16:creationId xmlns:a16="http://schemas.microsoft.com/office/drawing/2014/main" id="{0353C0E3-CA06-FF4E-9268-38C763A245CD}"/>
              </a:ext>
            </a:extLst>
          </p:cNvPr>
          <p:cNvSpPr>
            <a:spLocks noGrp="1"/>
          </p:cNvSpPr>
          <p:nvPr>
            <p:ph idx="1"/>
          </p:nvPr>
        </p:nvSpPr>
        <p:spPr>
          <a:xfrm>
            <a:off x="6531429" y="2526750"/>
            <a:ext cx="5089071" cy="3670850"/>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3987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112014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
        <p:nvSpPr>
          <p:cNvPr id="6" name="Content Placeholder 2">
            <a:extLst>
              <a:ext uri="{FF2B5EF4-FFF2-40B4-BE49-F238E27FC236}">
                <a16:creationId xmlns:a16="http://schemas.microsoft.com/office/drawing/2014/main" id="{E8A2D389-5092-B541-B85C-948DD9C9B7AA}"/>
              </a:ext>
            </a:extLst>
          </p:cNvPr>
          <p:cNvSpPr>
            <a:spLocks noGrp="1"/>
          </p:cNvSpPr>
          <p:nvPr>
            <p:ph idx="1"/>
          </p:nvPr>
        </p:nvSpPr>
        <p:spPr>
          <a:xfrm>
            <a:off x="6380480" y="3715470"/>
            <a:ext cx="5240020" cy="2930571"/>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1806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342900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691324"/>
            <a:ext cx="4229100" cy="1621619"/>
          </a:xfrm>
        </p:spPr>
        <p:txBody>
          <a:bodyPr/>
          <a:lstStyle>
            <a:lvl1pPr>
              <a:defRPr sz="3600"/>
            </a:lvl1pPr>
          </a:lstStyle>
          <a:p>
            <a:r>
              <a:rPr lang="en-US" dirty="0"/>
              <a:t>CLICK TO EDIT MASTER TITLE STYLE</a:t>
            </a:r>
          </a:p>
        </p:txBody>
      </p:sp>
      <p:sp>
        <p:nvSpPr>
          <p:cNvPr id="6" name="Content Placeholder 2">
            <a:extLst>
              <a:ext uri="{FF2B5EF4-FFF2-40B4-BE49-F238E27FC236}">
                <a16:creationId xmlns:a16="http://schemas.microsoft.com/office/drawing/2014/main" id="{A64CFFCC-3559-F84D-A042-1BAFB259196A}"/>
              </a:ext>
            </a:extLst>
          </p:cNvPr>
          <p:cNvSpPr>
            <a:spLocks noGrp="1"/>
          </p:cNvSpPr>
          <p:nvPr>
            <p:ph idx="1"/>
          </p:nvPr>
        </p:nvSpPr>
        <p:spPr>
          <a:xfrm>
            <a:off x="6380480" y="691325"/>
            <a:ext cx="5240020" cy="2285556"/>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6660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11" name="Picture Placeholder 4">
            <a:extLst>
              <a:ext uri="{FF2B5EF4-FFF2-40B4-BE49-F238E27FC236}">
                <a16:creationId xmlns:a16="http://schemas.microsoft.com/office/drawing/2014/main" id="{D910E763-4396-F74C-8903-82D9802B2D74}"/>
              </a:ext>
            </a:extLst>
          </p:cNvPr>
          <p:cNvSpPr>
            <a:spLocks noGrp="1"/>
          </p:cNvSpPr>
          <p:nvPr>
            <p:ph type="pic" sz="quarter" idx="13" hasCustomPrompt="1"/>
          </p:nvPr>
        </p:nvSpPr>
        <p:spPr>
          <a:xfrm>
            <a:off x="3479701"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a:extLst>
              <a:ext uri="{FF2B5EF4-FFF2-40B4-BE49-F238E27FC236}">
                <a16:creationId xmlns:a16="http://schemas.microsoft.com/office/drawing/2014/main" id="{E94BA5C2-38F4-E14F-AA9C-C3DFC999753E}"/>
              </a:ext>
            </a:extLst>
          </p:cNvPr>
          <p:cNvSpPr>
            <a:spLocks noGrp="1"/>
          </p:cNvSpPr>
          <p:nvPr>
            <p:ph type="pic" sz="quarter" idx="14" hasCustomPrompt="1"/>
          </p:nvPr>
        </p:nvSpPr>
        <p:spPr>
          <a:xfrm>
            <a:off x="5092502"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a:extLst>
              <a:ext uri="{FF2B5EF4-FFF2-40B4-BE49-F238E27FC236}">
                <a16:creationId xmlns:a16="http://schemas.microsoft.com/office/drawing/2014/main" id="{A9FCD912-C26A-6644-A093-938CD0712E60}"/>
              </a:ext>
            </a:extLst>
          </p:cNvPr>
          <p:cNvSpPr>
            <a:spLocks noGrp="1"/>
          </p:cNvSpPr>
          <p:nvPr>
            <p:ph type="pic" sz="quarter" idx="15" hasCustomPrompt="1"/>
          </p:nvPr>
        </p:nvSpPr>
        <p:spPr>
          <a:xfrm>
            <a:off x="67437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2" name="Picture Placeholder 4">
            <a:extLst>
              <a:ext uri="{FF2B5EF4-FFF2-40B4-BE49-F238E27FC236}">
                <a16:creationId xmlns:a16="http://schemas.microsoft.com/office/drawing/2014/main" id="{2B2E5B3A-B4B2-BD4F-AB85-BFF95E3A2AD7}"/>
              </a:ext>
            </a:extLst>
          </p:cNvPr>
          <p:cNvSpPr>
            <a:spLocks noGrp="1"/>
          </p:cNvSpPr>
          <p:nvPr>
            <p:ph type="pic" sz="quarter" idx="24" hasCustomPrompt="1"/>
          </p:nvPr>
        </p:nvSpPr>
        <p:spPr>
          <a:xfrm>
            <a:off x="8394898"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3" name="Picture Placeholder 4">
            <a:extLst>
              <a:ext uri="{FF2B5EF4-FFF2-40B4-BE49-F238E27FC236}">
                <a16:creationId xmlns:a16="http://schemas.microsoft.com/office/drawing/2014/main" id="{CC35ADD1-35FD-C44E-BAE2-21F1D63D4DEC}"/>
              </a:ext>
            </a:extLst>
          </p:cNvPr>
          <p:cNvSpPr>
            <a:spLocks noGrp="1"/>
          </p:cNvSpPr>
          <p:nvPr>
            <p:ph type="pic" sz="quarter" idx="25" hasCustomPrompt="1"/>
          </p:nvPr>
        </p:nvSpPr>
        <p:spPr>
          <a:xfrm>
            <a:off x="10046096"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4" name="Picture Placeholder 4">
            <a:extLst>
              <a:ext uri="{FF2B5EF4-FFF2-40B4-BE49-F238E27FC236}">
                <a16:creationId xmlns:a16="http://schemas.microsoft.com/office/drawing/2014/main" id="{4A064768-5B8B-5740-B764-CCD1215AD7E3}"/>
              </a:ext>
            </a:extLst>
          </p:cNvPr>
          <p:cNvSpPr>
            <a:spLocks noGrp="1"/>
          </p:cNvSpPr>
          <p:nvPr>
            <p:ph type="pic" sz="quarter" idx="26" hasCustomPrompt="1"/>
          </p:nvPr>
        </p:nvSpPr>
        <p:spPr>
          <a:xfrm>
            <a:off x="18669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5" name="Picture Placeholder 4">
            <a:extLst>
              <a:ext uri="{FF2B5EF4-FFF2-40B4-BE49-F238E27FC236}">
                <a16:creationId xmlns:a16="http://schemas.microsoft.com/office/drawing/2014/main" id="{A8ACE225-1838-3544-957D-AACCA7BE3A1A}"/>
              </a:ext>
            </a:extLst>
          </p:cNvPr>
          <p:cNvSpPr>
            <a:spLocks noGrp="1"/>
          </p:cNvSpPr>
          <p:nvPr>
            <p:ph type="pic" sz="quarter" idx="27" hasCustomPrompt="1"/>
          </p:nvPr>
        </p:nvSpPr>
        <p:spPr>
          <a:xfrm>
            <a:off x="3479701"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6" name="Picture Placeholder 4">
            <a:extLst>
              <a:ext uri="{FF2B5EF4-FFF2-40B4-BE49-F238E27FC236}">
                <a16:creationId xmlns:a16="http://schemas.microsoft.com/office/drawing/2014/main" id="{FD0641E4-640F-8D4E-8C69-BFEE014364E3}"/>
              </a:ext>
            </a:extLst>
          </p:cNvPr>
          <p:cNvSpPr>
            <a:spLocks noGrp="1"/>
          </p:cNvSpPr>
          <p:nvPr>
            <p:ph type="pic" sz="quarter" idx="28" hasCustomPrompt="1"/>
          </p:nvPr>
        </p:nvSpPr>
        <p:spPr>
          <a:xfrm>
            <a:off x="5092502"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7" name="Picture Placeholder 4">
            <a:extLst>
              <a:ext uri="{FF2B5EF4-FFF2-40B4-BE49-F238E27FC236}">
                <a16:creationId xmlns:a16="http://schemas.microsoft.com/office/drawing/2014/main" id="{0DBFC0DE-039B-2F4E-BFBC-2E3DA0364347}"/>
              </a:ext>
            </a:extLst>
          </p:cNvPr>
          <p:cNvSpPr>
            <a:spLocks noGrp="1"/>
          </p:cNvSpPr>
          <p:nvPr>
            <p:ph type="pic" sz="quarter" idx="29" hasCustomPrompt="1"/>
          </p:nvPr>
        </p:nvSpPr>
        <p:spPr>
          <a:xfrm>
            <a:off x="67437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8" name="Picture Placeholder 4">
            <a:extLst>
              <a:ext uri="{FF2B5EF4-FFF2-40B4-BE49-F238E27FC236}">
                <a16:creationId xmlns:a16="http://schemas.microsoft.com/office/drawing/2014/main" id="{25EA1B11-E5B8-9149-BBE6-13ADFB08F8B5}"/>
              </a:ext>
            </a:extLst>
          </p:cNvPr>
          <p:cNvSpPr>
            <a:spLocks noGrp="1"/>
          </p:cNvSpPr>
          <p:nvPr>
            <p:ph type="pic" sz="quarter" idx="30" hasCustomPrompt="1"/>
          </p:nvPr>
        </p:nvSpPr>
        <p:spPr>
          <a:xfrm>
            <a:off x="8394898"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icture Placeholder 4">
            <a:extLst>
              <a:ext uri="{FF2B5EF4-FFF2-40B4-BE49-F238E27FC236}">
                <a16:creationId xmlns:a16="http://schemas.microsoft.com/office/drawing/2014/main" id="{ECDDA7D5-E29D-2F4F-9BBE-E4BC874FC1DF}"/>
              </a:ext>
            </a:extLst>
          </p:cNvPr>
          <p:cNvSpPr>
            <a:spLocks noGrp="1"/>
          </p:cNvSpPr>
          <p:nvPr>
            <p:ph type="pic" sz="quarter" idx="31" hasCustomPrompt="1"/>
          </p:nvPr>
        </p:nvSpPr>
        <p:spPr>
          <a:xfrm>
            <a:off x="10046096"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0" name="Picture Placeholder 4">
            <a:extLst>
              <a:ext uri="{FF2B5EF4-FFF2-40B4-BE49-F238E27FC236}">
                <a16:creationId xmlns:a16="http://schemas.microsoft.com/office/drawing/2014/main" id="{D39CEE3D-7E7A-494C-B8D1-6A561A1F8C67}"/>
              </a:ext>
            </a:extLst>
          </p:cNvPr>
          <p:cNvSpPr>
            <a:spLocks noGrp="1"/>
          </p:cNvSpPr>
          <p:nvPr>
            <p:ph type="pic" sz="quarter" idx="32" hasCustomPrompt="1"/>
          </p:nvPr>
        </p:nvSpPr>
        <p:spPr>
          <a:xfrm>
            <a:off x="18669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1" name="Picture Placeholder 4">
            <a:extLst>
              <a:ext uri="{FF2B5EF4-FFF2-40B4-BE49-F238E27FC236}">
                <a16:creationId xmlns:a16="http://schemas.microsoft.com/office/drawing/2014/main" id="{D2F2FBF1-42C4-084B-9B8F-8A6BB412FDFF}"/>
              </a:ext>
            </a:extLst>
          </p:cNvPr>
          <p:cNvSpPr>
            <a:spLocks noGrp="1"/>
          </p:cNvSpPr>
          <p:nvPr>
            <p:ph type="pic" sz="quarter" idx="33" hasCustomPrompt="1"/>
          </p:nvPr>
        </p:nvSpPr>
        <p:spPr>
          <a:xfrm>
            <a:off x="3479701"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2" name="Picture Placeholder 4">
            <a:extLst>
              <a:ext uri="{FF2B5EF4-FFF2-40B4-BE49-F238E27FC236}">
                <a16:creationId xmlns:a16="http://schemas.microsoft.com/office/drawing/2014/main" id="{99001851-0A29-5945-8461-09C32A1DF560}"/>
              </a:ext>
            </a:extLst>
          </p:cNvPr>
          <p:cNvSpPr>
            <a:spLocks noGrp="1"/>
          </p:cNvSpPr>
          <p:nvPr>
            <p:ph type="pic" sz="quarter" idx="34" hasCustomPrompt="1"/>
          </p:nvPr>
        </p:nvSpPr>
        <p:spPr>
          <a:xfrm>
            <a:off x="5092502"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3" name="Picture Placeholder 4">
            <a:extLst>
              <a:ext uri="{FF2B5EF4-FFF2-40B4-BE49-F238E27FC236}">
                <a16:creationId xmlns:a16="http://schemas.microsoft.com/office/drawing/2014/main" id="{DC1D8B20-1A51-9C4A-ABDD-DD48B5D1C275}"/>
              </a:ext>
            </a:extLst>
          </p:cNvPr>
          <p:cNvSpPr>
            <a:spLocks noGrp="1"/>
          </p:cNvSpPr>
          <p:nvPr>
            <p:ph type="pic" sz="quarter" idx="35" hasCustomPrompt="1"/>
          </p:nvPr>
        </p:nvSpPr>
        <p:spPr>
          <a:xfrm>
            <a:off x="67437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4" name="Picture Placeholder 4">
            <a:extLst>
              <a:ext uri="{FF2B5EF4-FFF2-40B4-BE49-F238E27FC236}">
                <a16:creationId xmlns:a16="http://schemas.microsoft.com/office/drawing/2014/main" id="{5AA24CC2-0B66-B34D-A228-6AE40A8DE753}"/>
              </a:ext>
            </a:extLst>
          </p:cNvPr>
          <p:cNvSpPr>
            <a:spLocks noGrp="1"/>
          </p:cNvSpPr>
          <p:nvPr>
            <p:ph type="pic" sz="quarter" idx="36" hasCustomPrompt="1"/>
          </p:nvPr>
        </p:nvSpPr>
        <p:spPr>
          <a:xfrm>
            <a:off x="8394898"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5" name="Picture Placeholder 4">
            <a:extLst>
              <a:ext uri="{FF2B5EF4-FFF2-40B4-BE49-F238E27FC236}">
                <a16:creationId xmlns:a16="http://schemas.microsoft.com/office/drawing/2014/main" id="{5FA8BDB8-5757-C142-AC90-BC8AD95844D0}"/>
              </a:ext>
            </a:extLst>
          </p:cNvPr>
          <p:cNvSpPr>
            <a:spLocks noGrp="1"/>
          </p:cNvSpPr>
          <p:nvPr>
            <p:ph type="pic" sz="quarter" idx="37" hasCustomPrompt="1"/>
          </p:nvPr>
        </p:nvSpPr>
        <p:spPr>
          <a:xfrm>
            <a:off x="10046096"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6" name="Picture Placeholder 4">
            <a:extLst>
              <a:ext uri="{FF2B5EF4-FFF2-40B4-BE49-F238E27FC236}">
                <a16:creationId xmlns:a16="http://schemas.microsoft.com/office/drawing/2014/main" id="{65AA2FDC-1BAC-F24E-85E0-00EBEC7473C7}"/>
              </a:ext>
            </a:extLst>
          </p:cNvPr>
          <p:cNvSpPr>
            <a:spLocks noGrp="1"/>
          </p:cNvSpPr>
          <p:nvPr>
            <p:ph type="pic" sz="quarter" idx="38" hasCustomPrompt="1"/>
          </p:nvPr>
        </p:nvSpPr>
        <p:spPr>
          <a:xfrm>
            <a:off x="18669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7" name="Picture Placeholder 4">
            <a:extLst>
              <a:ext uri="{FF2B5EF4-FFF2-40B4-BE49-F238E27FC236}">
                <a16:creationId xmlns:a16="http://schemas.microsoft.com/office/drawing/2014/main" id="{72982FDD-C863-2C47-A976-BFBF4777637D}"/>
              </a:ext>
            </a:extLst>
          </p:cNvPr>
          <p:cNvSpPr>
            <a:spLocks noGrp="1"/>
          </p:cNvSpPr>
          <p:nvPr>
            <p:ph type="pic" sz="quarter" idx="39" hasCustomPrompt="1"/>
          </p:nvPr>
        </p:nvSpPr>
        <p:spPr>
          <a:xfrm>
            <a:off x="3479701"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8" name="Picture Placeholder 4">
            <a:extLst>
              <a:ext uri="{FF2B5EF4-FFF2-40B4-BE49-F238E27FC236}">
                <a16:creationId xmlns:a16="http://schemas.microsoft.com/office/drawing/2014/main" id="{1D2AA8B1-2C53-7940-A97F-72E577896EC9}"/>
              </a:ext>
            </a:extLst>
          </p:cNvPr>
          <p:cNvSpPr>
            <a:spLocks noGrp="1"/>
          </p:cNvSpPr>
          <p:nvPr>
            <p:ph type="pic" sz="quarter" idx="40" hasCustomPrompt="1"/>
          </p:nvPr>
        </p:nvSpPr>
        <p:spPr>
          <a:xfrm>
            <a:off x="5092502"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9" name="Picture Placeholder 4">
            <a:extLst>
              <a:ext uri="{FF2B5EF4-FFF2-40B4-BE49-F238E27FC236}">
                <a16:creationId xmlns:a16="http://schemas.microsoft.com/office/drawing/2014/main" id="{B695AF4D-D6DC-0944-98EC-F2C964A6D132}"/>
              </a:ext>
            </a:extLst>
          </p:cNvPr>
          <p:cNvSpPr>
            <a:spLocks noGrp="1"/>
          </p:cNvSpPr>
          <p:nvPr>
            <p:ph type="pic" sz="quarter" idx="41" hasCustomPrompt="1"/>
          </p:nvPr>
        </p:nvSpPr>
        <p:spPr>
          <a:xfrm>
            <a:off x="67437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0" name="Picture Placeholder 4">
            <a:extLst>
              <a:ext uri="{FF2B5EF4-FFF2-40B4-BE49-F238E27FC236}">
                <a16:creationId xmlns:a16="http://schemas.microsoft.com/office/drawing/2014/main" id="{002E033C-4E61-6B4F-B553-C83E76F94D8B}"/>
              </a:ext>
            </a:extLst>
          </p:cNvPr>
          <p:cNvSpPr>
            <a:spLocks noGrp="1"/>
          </p:cNvSpPr>
          <p:nvPr>
            <p:ph type="pic" sz="quarter" idx="42" hasCustomPrompt="1"/>
          </p:nvPr>
        </p:nvSpPr>
        <p:spPr>
          <a:xfrm>
            <a:off x="8394898"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1" name="Picture Placeholder 4">
            <a:extLst>
              <a:ext uri="{FF2B5EF4-FFF2-40B4-BE49-F238E27FC236}">
                <a16:creationId xmlns:a16="http://schemas.microsoft.com/office/drawing/2014/main" id="{750A9437-CEAD-0741-8012-DFC58613492D}"/>
              </a:ext>
            </a:extLst>
          </p:cNvPr>
          <p:cNvSpPr>
            <a:spLocks noGrp="1"/>
          </p:cNvSpPr>
          <p:nvPr>
            <p:ph type="pic" sz="quarter" idx="43" hasCustomPrompt="1"/>
          </p:nvPr>
        </p:nvSpPr>
        <p:spPr>
          <a:xfrm>
            <a:off x="10046096"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42" name="Picture Placeholder 4">
            <a:extLst>
              <a:ext uri="{FF2B5EF4-FFF2-40B4-BE49-F238E27FC236}">
                <a16:creationId xmlns:a16="http://schemas.microsoft.com/office/drawing/2014/main" id="{AB69879B-EE95-2340-855D-A9E3FF45B369}"/>
              </a:ext>
            </a:extLst>
          </p:cNvPr>
          <p:cNvSpPr>
            <a:spLocks noGrp="1"/>
          </p:cNvSpPr>
          <p:nvPr>
            <p:ph type="pic" sz="quarter" idx="13" hasCustomPrompt="1"/>
          </p:nvPr>
        </p:nvSpPr>
        <p:spPr>
          <a:xfrm>
            <a:off x="186690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3" name="Picture Placeholder 4">
            <a:extLst>
              <a:ext uri="{FF2B5EF4-FFF2-40B4-BE49-F238E27FC236}">
                <a16:creationId xmlns:a16="http://schemas.microsoft.com/office/drawing/2014/main" id="{81755F83-CEE1-CA4F-9CB2-AD8AF9461FE6}"/>
              </a:ext>
            </a:extLst>
          </p:cNvPr>
          <p:cNvSpPr>
            <a:spLocks noGrp="1"/>
          </p:cNvSpPr>
          <p:nvPr>
            <p:ph type="pic" sz="quarter" idx="14" hasCustomPrompt="1"/>
          </p:nvPr>
        </p:nvSpPr>
        <p:spPr>
          <a:xfrm>
            <a:off x="186690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4" name="Picture Placeholder 4">
            <a:extLst>
              <a:ext uri="{FF2B5EF4-FFF2-40B4-BE49-F238E27FC236}">
                <a16:creationId xmlns:a16="http://schemas.microsoft.com/office/drawing/2014/main" id="{34924851-6C37-C84F-A630-EA87C879C7DF}"/>
              </a:ext>
            </a:extLst>
          </p:cNvPr>
          <p:cNvSpPr>
            <a:spLocks noGrp="1"/>
          </p:cNvSpPr>
          <p:nvPr>
            <p:ph type="pic" sz="quarter" idx="15" hasCustomPrompt="1"/>
          </p:nvPr>
        </p:nvSpPr>
        <p:spPr>
          <a:xfrm>
            <a:off x="439674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5" name="Picture Placeholder 4">
            <a:extLst>
              <a:ext uri="{FF2B5EF4-FFF2-40B4-BE49-F238E27FC236}">
                <a16:creationId xmlns:a16="http://schemas.microsoft.com/office/drawing/2014/main" id="{1591A003-2C51-8747-8121-A00901B69530}"/>
              </a:ext>
            </a:extLst>
          </p:cNvPr>
          <p:cNvSpPr>
            <a:spLocks noGrp="1"/>
          </p:cNvSpPr>
          <p:nvPr>
            <p:ph type="pic" sz="quarter" idx="16" hasCustomPrompt="1"/>
          </p:nvPr>
        </p:nvSpPr>
        <p:spPr>
          <a:xfrm>
            <a:off x="692658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6" name="Picture Placeholder 4">
            <a:extLst>
              <a:ext uri="{FF2B5EF4-FFF2-40B4-BE49-F238E27FC236}">
                <a16:creationId xmlns:a16="http://schemas.microsoft.com/office/drawing/2014/main" id="{E5FC3E9F-0D6F-1A4B-9B98-7EEBF5AEADC0}"/>
              </a:ext>
            </a:extLst>
          </p:cNvPr>
          <p:cNvSpPr>
            <a:spLocks noGrp="1"/>
          </p:cNvSpPr>
          <p:nvPr>
            <p:ph type="pic" sz="quarter" idx="17" hasCustomPrompt="1"/>
          </p:nvPr>
        </p:nvSpPr>
        <p:spPr>
          <a:xfrm>
            <a:off x="945642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7" name="Picture Placeholder 4">
            <a:extLst>
              <a:ext uri="{FF2B5EF4-FFF2-40B4-BE49-F238E27FC236}">
                <a16:creationId xmlns:a16="http://schemas.microsoft.com/office/drawing/2014/main" id="{CEC3CD0E-BFD8-D741-B22E-22F2F41C4FAF}"/>
              </a:ext>
            </a:extLst>
          </p:cNvPr>
          <p:cNvSpPr>
            <a:spLocks noGrp="1"/>
          </p:cNvSpPr>
          <p:nvPr>
            <p:ph type="pic" sz="quarter" idx="18" hasCustomPrompt="1"/>
          </p:nvPr>
        </p:nvSpPr>
        <p:spPr>
          <a:xfrm>
            <a:off x="439674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8" name="Picture Placeholder 4">
            <a:extLst>
              <a:ext uri="{FF2B5EF4-FFF2-40B4-BE49-F238E27FC236}">
                <a16:creationId xmlns:a16="http://schemas.microsoft.com/office/drawing/2014/main" id="{0460D3CE-95FD-684A-91A1-6CCB6968556D}"/>
              </a:ext>
            </a:extLst>
          </p:cNvPr>
          <p:cNvSpPr>
            <a:spLocks noGrp="1"/>
          </p:cNvSpPr>
          <p:nvPr>
            <p:ph type="pic" sz="quarter" idx="19" hasCustomPrompt="1"/>
          </p:nvPr>
        </p:nvSpPr>
        <p:spPr>
          <a:xfrm>
            <a:off x="692658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9" name="Picture Placeholder 4">
            <a:extLst>
              <a:ext uri="{FF2B5EF4-FFF2-40B4-BE49-F238E27FC236}">
                <a16:creationId xmlns:a16="http://schemas.microsoft.com/office/drawing/2014/main" id="{B8B8D087-5B4B-8141-8DB9-81770800BD18}"/>
              </a:ext>
            </a:extLst>
          </p:cNvPr>
          <p:cNvSpPr>
            <a:spLocks noGrp="1"/>
          </p:cNvSpPr>
          <p:nvPr>
            <p:ph type="pic" sz="quarter" idx="20" hasCustomPrompt="1"/>
          </p:nvPr>
        </p:nvSpPr>
        <p:spPr>
          <a:xfrm>
            <a:off x="945642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0" name="Picture Placeholder 4">
            <a:extLst>
              <a:ext uri="{FF2B5EF4-FFF2-40B4-BE49-F238E27FC236}">
                <a16:creationId xmlns:a16="http://schemas.microsoft.com/office/drawing/2014/main" id="{BB5C1B6D-1803-8645-8E13-7DE2A58DE4D3}"/>
              </a:ext>
            </a:extLst>
          </p:cNvPr>
          <p:cNvSpPr>
            <a:spLocks noGrp="1"/>
          </p:cNvSpPr>
          <p:nvPr>
            <p:ph type="pic" sz="quarter" idx="21" hasCustomPrompt="1"/>
          </p:nvPr>
        </p:nvSpPr>
        <p:spPr>
          <a:xfrm>
            <a:off x="439674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1" name="Picture Placeholder 4">
            <a:extLst>
              <a:ext uri="{FF2B5EF4-FFF2-40B4-BE49-F238E27FC236}">
                <a16:creationId xmlns:a16="http://schemas.microsoft.com/office/drawing/2014/main" id="{285C2B50-7632-3747-84F1-900493205CDB}"/>
              </a:ext>
            </a:extLst>
          </p:cNvPr>
          <p:cNvSpPr>
            <a:spLocks noGrp="1"/>
          </p:cNvSpPr>
          <p:nvPr>
            <p:ph type="pic" sz="quarter" idx="22" hasCustomPrompt="1"/>
          </p:nvPr>
        </p:nvSpPr>
        <p:spPr>
          <a:xfrm>
            <a:off x="692658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2" name="Picture Placeholder 4">
            <a:extLst>
              <a:ext uri="{FF2B5EF4-FFF2-40B4-BE49-F238E27FC236}">
                <a16:creationId xmlns:a16="http://schemas.microsoft.com/office/drawing/2014/main" id="{B105B2B0-0C44-D34D-837F-9F695FD2187F}"/>
              </a:ext>
            </a:extLst>
          </p:cNvPr>
          <p:cNvSpPr>
            <a:spLocks noGrp="1"/>
          </p:cNvSpPr>
          <p:nvPr>
            <p:ph type="pic" sz="quarter" idx="23" hasCustomPrompt="1"/>
          </p:nvPr>
        </p:nvSpPr>
        <p:spPr>
          <a:xfrm>
            <a:off x="945642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240515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0"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8" hasCustomPrompt="1"/>
          </p:nvPr>
        </p:nvSpPr>
        <p:spPr>
          <a:xfrm>
            <a:off x="5244737"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9" hasCustomPrompt="1"/>
          </p:nvPr>
        </p:nvSpPr>
        <p:spPr>
          <a:xfrm>
            <a:off x="8622575"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745"/>
            <a:ext cx="9753600" cy="757655"/>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68F39EDD-56E0-DB41-A5F7-712481027C17}"/>
              </a:ext>
            </a:extLst>
          </p:cNvPr>
          <p:cNvSpPr>
            <a:spLocks noGrp="1"/>
          </p:cNvSpPr>
          <p:nvPr>
            <p:ph idx="1"/>
          </p:nvPr>
        </p:nvSpPr>
        <p:spPr>
          <a:xfrm>
            <a:off x="1866900" y="4844631"/>
            <a:ext cx="9753600" cy="1801410"/>
          </a:xfrm>
        </p:spPr>
        <p:txBody>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643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4"/>
          <p:cNvSpPr>
            <a:spLocks noGrp="1"/>
          </p:cNvSpPr>
          <p:nvPr>
            <p:ph type="pic" sz="quarter" idx="11" hasCustomPrompt="1"/>
          </p:nvPr>
        </p:nvSpPr>
        <p:spPr>
          <a:xfrm>
            <a:off x="990600" y="0"/>
            <a:ext cx="11201400"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060350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64745"/>
            <a:ext cx="7510780" cy="1621619"/>
          </a:xfrm>
        </p:spPr>
        <p:txBody>
          <a:bodyPr/>
          <a:lstStyle>
            <a:lvl1pPr>
              <a:defRPr sz="3600" spc="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5" name="Picture Placeholder 4"/>
          <p:cNvSpPr>
            <a:spLocks noGrp="1"/>
          </p:cNvSpPr>
          <p:nvPr>
            <p:ph type="pic" sz="quarter" idx="22" hasCustomPrompt="1"/>
          </p:nvPr>
        </p:nvSpPr>
        <p:spPr>
          <a:xfrm>
            <a:off x="18669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6" name="Picture Placeholder 4"/>
          <p:cNvSpPr>
            <a:spLocks noGrp="1"/>
          </p:cNvSpPr>
          <p:nvPr>
            <p:ph type="pic" sz="quarter" idx="23" hasCustomPrompt="1"/>
          </p:nvPr>
        </p:nvSpPr>
        <p:spPr>
          <a:xfrm>
            <a:off x="39433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7" name="Picture Placeholder 4"/>
          <p:cNvSpPr>
            <a:spLocks noGrp="1"/>
          </p:cNvSpPr>
          <p:nvPr>
            <p:ph type="pic" sz="quarter" idx="24" hasCustomPrompt="1"/>
          </p:nvPr>
        </p:nvSpPr>
        <p:spPr>
          <a:xfrm>
            <a:off x="60198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8" name="Picture Placeholder 4"/>
          <p:cNvSpPr>
            <a:spLocks noGrp="1"/>
          </p:cNvSpPr>
          <p:nvPr>
            <p:ph type="pic" sz="quarter" idx="25" hasCustomPrompt="1"/>
          </p:nvPr>
        </p:nvSpPr>
        <p:spPr>
          <a:xfrm>
            <a:off x="80962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9" name="Picture Placeholder 4"/>
          <p:cNvSpPr>
            <a:spLocks noGrp="1"/>
          </p:cNvSpPr>
          <p:nvPr>
            <p:ph type="pic" sz="quarter" idx="26" hasCustomPrompt="1"/>
          </p:nvPr>
        </p:nvSpPr>
        <p:spPr>
          <a:xfrm>
            <a:off x="10172700"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54585"/>
            <a:ext cx="5935980" cy="1621619"/>
          </a:xfrm>
        </p:spPr>
        <p:txBody>
          <a:bodyPr/>
          <a:lstStyle>
            <a:lvl1pPr>
              <a:defRPr sz="3600" spc="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618190"/>
            <a:ext cx="4747260" cy="1621619"/>
          </a:xfrm>
        </p:spPr>
        <p:txBody>
          <a:bodyPr/>
          <a:lstStyle>
            <a:lvl1pPr>
              <a:defRPr sz="3600" spc="0"/>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9716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spc="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545021" y="671005"/>
            <a:ext cx="10075479" cy="745212"/>
          </a:xfrm>
        </p:spPr>
        <p:txBody>
          <a:bodyPr>
            <a:noAutofit/>
          </a:bodyPr>
          <a:lstStyle>
            <a:lvl1pPr algn="l">
              <a:defRPr sz="3600" spc="0"/>
            </a:lvl1pPr>
          </a:lstStyle>
          <a:p>
            <a:r>
              <a:rPr lang="en-US" dirty="0"/>
              <a:t>CLICK TO EDIT MASTER TITLE STYLE</a:t>
            </a:r>
          </a:p>
        </p:txBody>
      </p:sp>
      <p:sp>
        <p:nvSpPr>
          <p:cNvPr id="4" name="Text Placeholder 10">
            <a:extLst>
              <a:ext uri="{FF2B5EF4-FFF2-40B4-BE49-F238E27FC236}">
                <a16:creationId xmlns:a16="http://schemas.microsoft.com/office/drawing/2014/main" id="{67C995C6-BBB5-3B4F-9763-5F55B3916FE7}"/>
              </a:ext>
            </a:extLst>
          </p:cNvPr>
          <p:cNvSpPr>
            <a:spLocks noGrp="1"/>
          </p:cNvSpPr>
          <p:nvPr>
            <p:ph idx="1"/>
          </p:nvPr>
        </p:nvSpPr>
        <p:spPr>
          <a:xfrm>
            <a:off x="1545021" y="1661159"/>
            <a:ext cx="10075479" cy="4757717"/>
          </a:xfrm>
          <a:prstGeom prst="rect">
            <a:avLst/>
          </a:prstGeom>
        </p:spPr>
        <p:txBody>
          <a:bodyPr vert="horz" lIns="0" tIns="45720" rIns="0" bIns="45720" rtlCol="0">
            <a:noAutofit/>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545021" y="671005"/>
            <a:ext cx="10075479" cy="745212"/>
          </a:xfrm>
        </p:spPr>
        <p:txBody>
          <a:bodyPr>
            <a:noAutofit/>
          </a:bodyPr>
          <a:lstStyle>
            <a:lvl1pPr algn="l">
              <a:defRPr sz="3600" spc="0"/>
            </a:lvl1pPr>
          </a:lstStyle>
          <a:p>
            <a:r>
              <a:rPr lang="en-US" dirty="0"/>
              <a:t>CLICK TO EDIT MASTER TITLE STYLE</a:t>
            </a:r>
          </a:p>
        </p:txBody>
      </p:sp>
      <p:sp>
        <p:nvSpPr>
          <p:cNvPr id="4" name="Text Placeholder 10">
            <a:extLst>
              <a:ext uri="{FF2B5EF4-FFF2-40B4-BE49-F238E27FC236}">
                <a16:creationId xmlns:a16="http://schemas.microsoft.com/office/drawing/2014/main" id="{67C995C6-BBB5-3B4F-9763-5F55B3916FE7}"/>
              </a:ext>
            </a:extLst>
          </p:cNvPr>
          <p:cNvSpPr>
            <a:spLocks noGrp="1"/>
          </p:cNvSpPr>
          <p:nvPr>
            <p:ph idx="1"/>
          </p:nvPr>
        </p:nvSpPr>
        <p:spPr>
          <a:xfrm>
            <a:off x="1545022" y="1661159"/>
            <a:ext cx="4897342" cy="4757717"/>
          </a:xfrm>
          <a:prstGeom prst="rect">
            <a:avLst/>
          </a:prstGeom>
        </p:spPr>
        <p:txBody>
          <a:bodyPr vert="horz" lIns="0" tIns="45720" rIns="0" bIns="45720" rtlCol="0">
            <a:noAutofit/>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0">
            <a:extLst>
              <a:ext uri="{FF2B5EF4-FFF2-40B4-BE49-F238E27FC236}">
                <a16:creationId xmlns:a16="http://schemas.microsoft.com/office/drawing/2014/main" id="{54657CDC-790B-5B43-A1E2-05ACC7341BB9}"/>
              </a:ext>
            </a:extLst>
          </p:cNvPr>
          <p:cNvSpPr>
            <a:spLocks noGrp="1"/>
          </p:cNvSpPr>
          <p:nvPr>
            <p:ph idx="11"/>
          </p:nvPr>
        </p:nvSpPr>
        <p:spPr>
          <a:xfrm>
            <a:off x="6761020" y="1661159"/>
            <a:ext cx="4897342" cy="4757717"/>
          </a:xfrm>
          <a:prstGeom prst="rect">
            <a:avLst/>
          </a:prstGeom>
        </p:spPr>
        <p:txBody>
          <a:bodyPr vert="horz" lIns="0" tIns="45720" rIns="0" bIns="45720" rtlCol="0">
            <a:noAutofit/>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734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0">
            <a:extLst>
              <a:ext uri="{FF2B5EF4-FFF2-40B4-BE49-F238E27FC236}">
                <a16:creationId xmlns:a16="http://schemas.microsoft.com/office/drawing/2014/main" id="{AB1C06C6-61D8-E14E-B26A-EC6DF13C56CE}"/>
              </a:ext>
            </a:extLst>
          </p:cNvPr>
          <p:cNvSpPr>
            <a:spLocks noGrp="1"/>
          </p:cNvSpPr>
          <p:nvPr>
            <p:ph idx="1"/>
          </p:nvPr>
        </p:nvSpPr>
        <p:spPr>
          <a:xfrm>
            <a:off x="1545021" y="665017"/>
            <a:ext cx="10075479" cy="5753859"/>
          </a:xfrm>
          <a:prstGeom prst="rect">
            <a:avLst/>
          </a:prstGeom>
        </p:spPr>
        <p:txBody>
          <a:bodyPr vert="horz" lIns="0" tIns="45720" rIns="0" bIns="45720" rtlCol="0">
            <a:noAutofit/>
          </a:bodyPr>
          <a:lstStyle>
            <a:lvl1pPr marL="457200" indent="-457200">
              <a:buFont typeface="Arial" panose="020B0604020202020204" pitchFamily="34" charset="0"/>
              <a:buChar char="•"/>
              <a:defRPr/>
            </a:lvl1pPr>
            <a:lvl2pPr marL="285750" indent="-2857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53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Заголовок 1">
            <a:extLst>
              <a:ext uri="{FF2B5EF4-FFF2-40B4-BE49-F238E27FC236}">
                <a16:creationId xmlns:a16="http://schemas.microsoft.com/office/drawing/2014/main" id="{50367AB8-F1BD-8C4B-9148-198F7FCF43DB}"/>
              </a:ext>
            </a:extLst>
          </p:cNvPr>
          <p:cNvSpPr>
            <a:spLocks noGrp="1"/>
          </p:cNvSpPr>
          <p:nvPr>
            <p:ph type="title"/>
          </p:nvPr>
        </p:nvSpPr>
        <p:spPr>
          <a:xfrm>
            <a:off x="1866900" y="2683755"/>
            <a:ext cx="9753600" cy="1223228"/>
          </a:xfrm>
          <a:prstGeom prst="rect">
            <a:avLst/>
          </a:prstGeom>
          <a:effectLst/>
        </p:spPr>
        <p:txBody>
          <a:bodyPr vert="horz" lIns="0" tIns="192024" rIns="0" bIns="0" rtlCol="0" anchor="t" anchorCtr="0">
            <a:noAutofit/>
          </a:bodyPr>
          <a:lstStyle>
            <a:lvl1pPr>
              <a:defRPr spc="0"/>
            </a:lvl1pPr>
          </a:lstStyle>
          <a:p>
            <a:r>
              <a:rPr lang="en-US" dirty="0"/>
              <a:t>YOUR TITLE HERE</a:t>
            </a:r>
          </a:p>
        </p:txBody>
      </p:sp>
      <p:sp>
        <p:nvSpPr>
          <p:cNvPr id="8" name="Text Placeholder 10">
            <a:extLst>
              <a:ext uri="{FF2B5EF4-FFF2-40B4-BE49-F238E27FC236}">
                <a16:creationId xmlns:a16="http://schemas.microsoft.com/office/drawing/2014/main" id="{9E6C14DE-F4F4-A44E-8CFA-84E772587412}"/>
              </a:ext>
            </a:extLst>
          </p:cNvPr>
          <p:cNvSpPr>
            <a:spLocks noGrp="1"/>
          </p:cNvSpPr>
          <p:nvPr>
            <p:ph idx="1"/>
          </p:nvPr>
        </p:nvSpPr>
        <p:spPr>
          <a:xfrm>
            <a:off x="1842247" y="4061012"/>
            <a:ext cx="9778253" cy="2357864"/>
          </a:xfrm>
          <a:prstGeom prst="rect">
            <a:avLst/>
          </a:prstGeom>
        </p:spPr>
        <p:txBody>
          <a:bodyPr vert="horz" lIns="0" tIns="45720" rIns="0" bIns="45720" rtlCol="0">
            <a:noAutofit/>
          </a:bodyPr>
          <a:lstStyle>
            <a:lvl1pPr marL="0" indent="0">
              <a:buFont typeface="Arial" panose="020B0604020202020204" pitchFamily="34" charset="0"/>
              <a:buNone/>
              <a:defRPr/>
            </a:lvl1pPr>
            <a:lvl2pPr marL="0" indent="0">
              <a:buFont typeface="Arial" panose="020B0604020202020204" pitchFamily="34" charse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4288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181100"/>
            <a:ext cx="6972300" cy="1621619"/>
          </a:xfrm>
        </p:spPr>
        <p:txBody>
          <a:bodyPr/>
          <a:lstStyle>
            <a:lvl1pPr>
              <a:defRPr sz="3600" spc="0"/>
            </a:lvl1pPr>
          </a:lstStyle>
          <a:p>
            <a:r>
              <a:rPr lang="en-US" dirty="0"/>
              <a:t>CLICK TO EDIT MASTER TITLE STYLE</a:t>
            </a:r>
          </a:p>
        </p:txBody>
      </p:sp>
      <p:sp>
        <p:nvSpPr>
          <p:cNvPr id="6" name="Picture Placeholder 4"/>
          <p:cNvSpPr>
            <a:spLocks noGrp="1"/>
          </p:cNvSpPr>
          <p:nvPr>
            <p:ph type="pic" sz="quarter" idx="11" hasCustomPrompt="1"/>
          </p:nvPr>
        </p:nvSpPr>
        <p:spPr>
          <a:xfrm>
            <a:off x="990600" y="3927944"/>
            <a:ext cx="11201400" cy="293005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9860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6900" y="994934"/>
            <a:ext cx="9753600" cy="148786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235873" y="6418877"/>
            <a:ext cx="513735" cy="227164"/>
          </a:xfrm>
          <a:prstGeom prst="rect">
            <a:avLst/>
          </a:prstGeom>
          <a:noFill/>
        </p:spPr>
        <p:txBody>
          <a:bodyPr vert="horz" lIns="0" tIns="0" rIns="0" bIns="0" rtlCol="0" anchor="ctr"/>
          <a:lstStyle>
            <a:lvl1pPr algn="ctr">
              <a:defRPr sz="1000" b="0" i="0">
                <a:solidFill>
                  <a:schemeClr val="tx1">
                    <a:alpha val="70000"/>
                  </a:schemeClr>
                </a:solidFill>
                <a:latin typeface="Arial" panose="020B0604020202020204" pitchFamily="34" charset="0"/>
                <a:ea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1866900" y="2514600"/>
            <a:ext cx="9753600" cy="311044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5E9AFA-5FE4-944B-BC1C-BFB852B88888}"/>
              </a:ext>
            </a:extLst>
          </p:cNvPr>
          <p:cNvSpPr txBox="1"/>
          <p:nvPr userDrawn="1"/>
        </p:nvSpPr>
        <p:spPr>
          <a:xfrm rot="5400000">
            <a:off x="-2107580" y="2687443"/>
            <a:ext cx="5185317" cy="276999"/>
          </a:xfrm>
          <a:prstGeom prst="rect">
            <a:avLst/>
          </a:prstGeom>
          <a:noFill/>
        </p:spPr>
        <p:txBody>
          <a:bodyPr wrap="square" rtlCol="0">
            <a:spAutoFit/>
          </a:bodyPr>
          <a:lstStyle/>
          <a:p>
            <a:r>
              <a:rPr lang="en-US" sz="1200" spc="300" dirty="0">
                <a:solidFill>
                  <a:schemeClr val="bg1">
                    <a:lumMod val="65000"/>
                  </a:schemeClr>
                </a:solidFill>
                <a:latin typeface="Arial" panose="020B0604020202020204" pitchFamily="34" charset="0"/>
                <a:cs typeface="Arial" panose="020B0604020202020204" pitchFamily="34" charset="0"/>
              </a:rPr>
              <a:t>X</a:t>
            </a:r>
            <a:r>
              <a:rPr lang="en-US" sz="1200" spc="300" dirty="0">
                <a:latin typeface="Arial" panose="020B0604020202020204" pitchFamily="34" charset="0"/>
                <a:cs typeface="Arial" panose="020B0604020202020204" pitchFamily="34" charset="0"/>
              </a:rPr>
              <a:t>   THE UNIVERSITY OF STRATHCLYDE</a:t>
            </a:r>
          </a:p>
        </p:txBody>
      </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23" r:id="rId1"/>
    <p:sldLayoutId id="2147484035" r:id="rId2"/>
    <p:sldLayoutId id="2147484011" r:id="rId3"/>
    <p:sldLayoutId id="2147484012" r:id="rId4"/>
    <p:sldLayoutId id="2147484013" r:id="rId5"/>
    <p:sldLayoutId id="2147484080" r:id="rId6"/>
    <p:sldLayoutId id="2147484081" r:id="rId7"/>
    <p:sldLayoutId id="2147484079" r:id="rId8"/>
    <p:sldLayoutId id="2147484014" r:id="rId9"/>
    <p:sldLayoutId id="2147484015" r:id="rId10"/>
    <p:sldLayoutId id="2147484073" r:id="rId11"/>
    <p:sldLayoutId id="2147484074" r:id="rId12"/>
    <p:sldLayoutId id="2147484076" r:id="rId13"/>
    <p:sldLayoutId id="2147484016" r:id="rId14"/>
    <p:sldLayoutId id="2147484048" r:id="rId15"/>
    <p:sldLayoutId id="2147484024" r:id="rId16"/>
    <p:sldLayoutId id="2147484078" r:id="rId17"/>
    <p:sldLayoutId id="2147484029" r:id="rId18"/>
    <p:sldLayoutId id="2147484075" r:id="rId19"/>
    <p:sldLayoutId id="2147484040" r:id="rId20"/>
    <p:sldLayoutId id="2147484030" r:id="rId21"/>
    <p:sldLayoutId id="2147484031" r:id="rId22"/>
    <p:sldLayoutId id="2147484032" r:id="rId23"/>
    <p:sldLayoutId id="2147484077" r:id="rId24"/>
    <p:sldLayoutId id="2147484036" r:id="rId25"/>
    <p:sldLayoutId id="2147484044" r:id="rId26"/>
    <p:sldLayoutId id="2147484046" r:id="rId27"/>
    <p:sldLayoutId id="2147484049" r:id="rId28"/>
    <p:sldLayoutId id="2147484050" r:id="rId29"/>
    <p:sldLayoutId id="2147484082" r:id="rId30"/>
  </p:sldLayoutIdLst>
  <p:hf hdr="0" ftr="0" dt="0"/>
  <p:txStyles>
    <p:titleStyle>
      <a:lvl1pPr algn="l" defTabSz="914318" rtl="0" eaLnBrk="1" latinLnBrk="0" hangingPunct="1">
        <a:lnSpc>
          <a:spcPct val="80000"/>
        </a:lnSpc>
        <a:spcBef>
          <a:spcPct val="0"/>
        </a:spcBef>
        <a:buNone/>
        <a:defRPr sz="4400" kern="1200" spc="0" baseline="0">
          <a:solidFill>
            <a:schemeClr val="tx1"/>
          </a:solidFill>
          <a:latin typeface="+mj-lt"/>
          <a:ea typeface="+mj-ea"/>
          <a:cs typeface="+mj-cs"/>
        </a:defRPr>
      </a:lvl1pPr>
    </p:titleStyle>
    <p:bodyStyle>
      <a:lvl1pPr marL="0" indent="0" algn="l" defTabSz="914318" rtl="0" eaLnBrk="1" latinLnBrk="0" hangingPunct="1">
        <a:lnSpc>
          <a:spcPct val="120000"/>
        </a:lnSpc>
        <a:spcBef>
          <a:spcPts val="1000"/>
        </a:spcBef>
        <a:buClr>
          <a:srgbClr val="002060"/>
        </a:buClr>
        <a:buFont typeface="Wingdings" pitchFamily="2" charset="2"/>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Clr>
          <a:srgbClr val="002060"/>
        </a:buClr>
        <a:buFont typeface="Wingdings" pitchFamily="2" charset="2"/>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Clr>
          <a:srgbClr val="002060"/>
        </a:buClr>
        <a:buFont typeface="Wingdings" pitchFamily="2" charset="2"/>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Clr>
          <a:srgbClr val="002060"/>
        </a:buClr>
        <a:buFont typeface="Wingdings" pitchFamily="2" charset="2"/>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Clr>
          <a:srgbClr val="002060"/>
        </a:buClr>
        <a:buFont typeface="Wingdings" pitchFamily="2" charset="2"/>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624" userDrawn="1">
          <p15:clr>
            <a:srgbClr val="F26B43"/>
          </p15:clr>
        </p15:guide>
        <p15:guide id="29" pos="7320" userDrawn="1">
          <p15:clr>
            <a:srgbClr val="F26B43"/>
          </p15:clr>
        </p15:guide>
        <p15:guide id="48" pos="1176" userDrawn="1">
          <p15:clr>
            <a:srgbClr val="F26B43"/>
          </p15:clr>
        </p15:guide>
        <p15:guide id="51"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strath.ac.uk/careers" TargetMode="External"/><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trath.ac.uk/professionalservices/careers/students/modules/undergraduatecareersmodule/"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trath.ac.uk/professionalservices/career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bintegro.com/welcome/Strathclyde-University"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hyperlink" Target="mailto:yourcareer@strath.ac.uk"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witter – Apps on Google Play">
            <a:extLst>
              <a:ext uri="{FF2B5EF4-FFF2-40B4-BE49-F238E27FC236}">
                <a16:creationId xmlns:a16="http://schemas.microsoft.com/office/drawing/2014/main" id="{A1AED741-11FF-4149-ABD2-789BD77096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698" y="5740268"/>
            <a:ext cx="573505" cy="573505"/>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5">
            <a:extLst>
              <a:ext uri="{FF2B5EF4-FFF2-40B4-BE49-F238E27FC236}">
                <a16:creationId xmlns:a16="http://schemas.microsoft.com/office/drawing/2014/main" id="{6341A3B7-AD09-F647-B5C4-874FDBDE68C0}"/>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lnSpc>
                <a:spcPct val="100000"/>
              </a:lnSpc>
              <a:spcBef>
                <a:spcPts val="0"/>
              </a:spcBef>
              <a:buNone/>
            </a:pPr>
            <a:endParaRPr lang="en-US" sz="2400" dirty="0"/>
          </a:p>
          <a:p>
            <a:pPr marL="0" indent="0" algn="ctr">
              <a:lnSpc>
                <a:spcPct val="100000"/>
              </a:lnSpc>
              <a:spcBef>
                <a:spcPts val="0"/>
              </a:spcBef>
              <a:buNone/>
            </a:pPr>
            <a:endParaRPr lang="en-US" sz="2400" dirty="0"/>
          </a:p>
          <a:p>
            <a:pPr marL="0" indent="0" algn="ctr">
              <a:lnSpc>
                <a:spcPct val="100000"/>
              </a:lnSpc>
              <a:spcBef>
                <a:spcPts val="0"/>
              </a:spcBef>
              <a:buNone/>
            </a:pPr>
            <a:r>
              <a:rPr lang="en-US" sz="2400" dirty="0"/>
              <a:t>Stephen Smith</a:t>
            </a:r>
          </a:p>
          <a:p>
            <a:pPr marL="0" indent="0" algn="ctr">
              <a:lnSpc>
                <a:spcPct val="100000"/>
              </a:lnSpc>
              <a:spcBef>
                <a:spcPts val="0"/>
              </a:spcBef>
              <a:buNone/>
            </a:pPr>
            <a:r>
              <a:rPr lang="en-US" sz="2400" dirty="0"/>
              <a:t>Careers Consultant  </a:t>
            </a:r>
          </a:p>
          <a:p>
            <a:pPr marL="0" indent="0" algn="ctr">
              <a:lnSpc>
                <a:spcPct val="100000"/>
              </a:lnSpc>
              <a:spcBef>
                <a:spcPts val="0"/>
              </a:spcBef>
              <a:buNone/>
            </a:pPr>
            <a:r>
              <a:rPr lang="en-US" sz="2400" dirty="0"/>
              <a:t>University of Strathclyde Careers Service</a:t>
            </a:r>
          </a:p>
          <a:p>
            <a:pPr marL="0" indent="0" algn="ctr">
              <a:lnSpc>
                <a:spcPct val="100000"/>
              </a:lnSpc>
              <a:spcBef>
                <a:spcPts val="0"/>
              </a:spcBef>
              <a:buNone/>
            </a:pPr>
            <a:r>
              <a:rPr lang="en-US" sz="2400" dirty="0">
                <a:hlinkClick r:id="rId3"/>
              </a:rPr>
              <a:t>www.strath.ac.uk/careers</a:t>
            </a:r>
            <a:endParaRPr lang="en-US" sz="2400" dirty="0"/>
          </a:p>
          <a:p>
            <a:pPr marL="0" indent="0" algn="ctr">
              <a:buNone/>
            </a:pPr>
            <a:endParaRPr lang="en-US" sz="2400" dirty="0"/>
          </a:p>
          <a:p>
            <a:pPr marL="0" indent="0" algn="ctr">
              <a:buNone/>
            </a:pPr>
            <a:r>
              <a:rPr lang="en-US" sz="2400" dirty="0"/>
              <a:t>@</a:t>
            </a:r>
            <a:r>
              <a:rPr lang="en-US" sz="2400" dirty="0" err="1"/>
              <a:t>StephenCareers</a:t>
            </a:r>
            <a:endParaRPr lang="en-US" sz="2400" dirty="0"/>
          </a:p>
        </p:txBody>
      </p:sp>
      <p:pic>
        <p:nvPicPr>
          <p:cNvPr id="6" name="Picture 2">
            <a:extLst>
              <a:ext uri="{FF2B5EF4-FFF2-40B4-BE49-F238E27FC236}">
                <a16:creationId xmlns:a16="http://schemas.microsoft.com/office/drawing/2014/main" id="{686F472B-F8B9-4F16-BD9A-0225F4E7FC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727" y="2015117"/>
            <a:ext cx="5011737"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4">
            <a:extLst>
              <a:ext uri="{FF2B5EF4-FFF2-40B4-BE49-F238E27FC236}">
                <a16:creationId xmlns:a16="http://schemas.microsoft.com/office/drawing/2014/main" id="{6D924AD9-F974-D64B-8C8B-932828330D23}"/>
              </a:ext>
            </a:extLst>
          </p:cNvPr>
          <p:cNvSpPr>
            <a:spLocks noGrp="1"/>
          </p:cNvSpPr>
          <p:nvPr>
            <p:ph type="title"/>
          </p:nvPr>
        </p:nvSpPr>
        <p:spPr/>
        <p:txBody>
          <a:bodyPr/>
          <a:lstStyle/>
          <a:p>
            <a:pPr algn="ctr"/>
            <a:r>
              <a:rPr lang="en-US"/>
              <a:t>CIS Y1 </a:t>
            </a:r>
            <a:r>
              <a:rPr lang="en-US" dirty="0"/>
              <a:t>Introduction to the Careers Service</a:t>
            </a:r>
          </a:p>
        </p:txBody>
      </p:sp>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1</a:t>
            </a:fld>
            <a:endParaRPr lang="en-US" dirty="0"/>
          </a:p>
        </p:txBody>
      </p:sp>
    </p:spTree>
    <p:extLst>
      <p:ext uri="{BB962C8B-B14F-4D97-AF65-F5344CB8AC3E}">
        <p14:creationId xmlns:p14="http://schemas.microsoft.com/office/powerpoint/2010/main" val="418161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BAA560-61D5-4D1D-A734-E41A8257D26D}"/>
              </a:ext>
            </a:extLst>
          </p:cNvPr>
          <p:cNvSpPr>
            <a:spLocks noGrp="1"/>
          </p:cNvSpPr>
          <p:nvPr>
            <p:ph type="sldNum" sz="quarter" idx="10"/>
          </p:nvPr>
        </p:nvSpPr>
        <p:spPr/>
        <p:txBody>
          <a:bodyPr/>
          <a:lstStyle/>
          <a:p>
            <a:fld id="{D8D877B3-D348-4611-9BDB-C5374591D951}" type="slidenum">
              <a:rPr lang="en-US" smtClean="0"/>
              <a:pPr/>
              <a:t>2</a:t>
            </a:fld>
            <a:endParaRPr lang="en-US" dirty="0"/>
          </a:p>
        </p:txBody>
      </p:sp>
      <p:sp>
        <p:nvSpPr>
          <p:cNvPr id="3" name="Title 2">
            <a:extLst>
              <a:ext uri="{FF2B5EF4-FFF2-40B4-BE49-F238E27FC236}">
                <a16:creationId xmlns:a16="http://schemas.microsoft.com/office/drawing/2014/main" id="{0F890A5E-3DE7-4D45-89B4-8E1EDF34F7E0}"/>
              </a:ext>
            </a:extLst>
          </p:cNvPr>
          <p:cNvSpPr>
            <a:spLocks noGrp="1"/>
          </p:cNvSpPr>
          <p:nvPr>
            <p:ph type="title"/>
          </p:nvPr>
        </p:nvSpPr>
        <p:spPr/>
        <p:txBody>
          <a:bodyPr/>
          <a:lstStyle/>
          <a:p>
            <a:r>
              <a:rPr lang="en-GB" dirty="0"/>
              <a:t>What are we here for?</a:t>
            </a:r>
          </a:p>
        </p:txBody>
      </p:sp>
      <p:sp>
        <p:nvSpPr>
          <p:cNvPr id="4" name="Content Placeholder 3">
            <a:extLst>
              <a:ext uri="{FF2B5EF4-FFF2-40B4-BE49-F238E27FC236}">
                <a16:creationId xmlns:a16="http://schemas.microsoft.com/office/drawing/2014/main" id="{C5DFD45B-1E8B-480F-B890-ABCB772A209D}"/>
              </a:ext>
            </a:extLst>
          </p:cNvPr>
          <p:cNvSpPr>
            <a:spLocks noGrp="1"/>
          </p:cNvSpPr>
          <p:nvPr>
            <p:ph idx="1"/>
          </p:nvPr>
        </p:nvSpPr>
        <p:spPr>
          <a:xfrm>
            <a:off x="1545021" y="1785777"/>
            <a:ext cx="10075479" cy="4757717"/>
          </a:xfrm>
        </p:spPr>
        <p:txBody>
          <a:bodyPr/>
          <a:lstStyle/>
          <a:p>
            <a:pPr marL="285750" indent="-285750"/>
            <a:r>
              <a:rPr lang="en-GB" dirty="0"/>
              <a:t>Help you explore your options and decide on a career</a:t>
            </a:r>
          </a:p>
          <a:p>
            <a:endParaRPr lang="en-GB" dirty="0"/>
          </a:p>
          <a:p>
            <a:pPr marL="285750" indent="-285750"/>
            <a:r>
              <a:rPr lang="en-GB" dirty="0"/>
              <a:t>Help you to make a plan to achieve your career goals</a:t>
            </a:r>
          </a:p>
          <a:p>
            <a:endParaRPr lang="en-GB" dirty="0"/>
          </a:p>
          <a:p>
            <a:pPr marL="285750" indent="-285750"/>
            <a:r>
              <a:rPr lang="en-GB" dirty="0"/>
              <a:t>Help you to successfully apply to opportunities</a:t>
            </a:r>
          </a:p>
          <a:p>
            <a:endParaRPr lang="en-GB" dirty="0"/>
          </a:p>
        </p:txBody>
      </p:sp>
    </p:spTree>
    <p:extLst>
      <p:ext uri="{BB962C8B-B14F-4D97-AF65-F5344CB8AC3E}">
        <p14:creationId xmlns:p14="http://schemas.microsoft.com/office/powerpoint/2010/main" val="249179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39D671-A2F9-4991-8BD8-F028011A9EFF}"/>
              </a:ext>
            </a:extLst>
          </p:cNvPr>
          <p:cNvSpPr>
            <a:spLocks noGrp="1"/>
          </p:cNvSpPr>
          <p:nvPr>
            <p:ph type="sldNum" sz="quarter" idx="10"/>
          </p:nvPr>
        </p:nvSpPr>
        <p:spPr/>
        <p:txBody>
          <a:bodyPr/>
          <a:lstStyle/>
          <a:p>
            <a:fld id="{D8D877B3-D348-4611-9BDB-C5374591D951}" type="slidenum">
              <a:rPr lang="en-US" smtClean="0"/>
              <a:pPr/>
              <a:t>3</a:t>
            </a:fld>
            <a:endParaRPr lang="en-US" dirty="0"/>
          </a:p>
        </p:txBody>
      </p:sp>
      <p:sp>
        <p:nvSpPr>
          <p:cNvPr id="3" name="Title 2">
            <a:extLst>
              <a:ext uri="{FF2B5EF4-FFF2-40B4-BE49-F238E27FC236}">
                <a16:creationId xmlns:a16="http://schemas.microsoft.com/office/drawing/2014/main" id="{8F6B3F5F-5B4D-4234-8D7F-8D2F0D515DE2}"/>
              </a:ext>
            </a:extLst>
          </p:cNvPr>
          <p:cNvSpPr>
            <a:spLocks noGrp="1"/>
          </p:cNvSpPr>
          <p:nvPr>
            <p:ph type="title"/>
          </p:nvPr>
        </p:nvSpPr>
        <p:spPr/>
        <p:txBody>
          <a:bodyPr/>
          <a:lstStyle/>
          <a:p>
            <a:r>
              <a:rPr lang="en-GB" dirty="0"/>
              <a:t>Where are we?</a:t>
            </a:r>
          </a:p>
        </p:txBody>
      </p:sp>
      <p:sp>
        <p:nvSpPr>
          <p:cNvPr id="4" name="Content Placeholder 3">
            <a:extLst>
              <a:ext uri="{FF2B5EF4-FFF2-40B4-BE49-F238E27FC236}">
                <a16:creationId xmlns:a16="http://schemas.microsoft.com/office/drawing/2014/main" id="{EB99CE33-4FF7-450A-B81F-0CE325ADF799}"/>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pPr marL="0" indent="0">
              <a:buNone/>
            </a:pPr>
            <a:r>
              <a:rPr lang="en-GB" dirty="0"/>
              <a:t>Careers Service, L4, Jocelyn Bell-Burnell Wing, Learning &amp; Teaching Building</a:t>
            </a:r>
          </a:p>
          <a:p>
            <a:pPr marL="0" indent="0">
              <a:buNone/>
            </a:pPr>
            <a:endParaRPr lang="en-GB" dirty="0"/>
          </a:p>
        </p:txBody>
      </p:sp>
      <p:pic>
        <p:nvPicPr>
          <p:cNvPr id="5" name="Picture 4" descr="Image is a picture of the careers service.">
            <a:extLst>
              <a:ext uri="{FF2B5EF4-FFF2-40B4-BE49-F238E27FC236}">
                <a16:creationId xmlns:a16="http://schemas.microsoft.com/office/drawing/2014/main" id="{B656875C-854C-4997-9CBB-644B49D41B82}"/>
              </a:ext>
            </a:extLst>
          </p:cNvPr>
          <p:cNvPicPr>
            <a:picLocks noChangeAspect="1"/>
          </p:cNvPicPr>
          <p:nvPr/>
        </p:nvPicPr>
        <p:blipFill>
          <a:blip r:embed="rId2"/>
          <a:stretch>
            <a:fillRect/>
          </a:stretch>
        </p:blipFill>
        <p:spPr>
          <a:xfrm>
            <a:off x="2480442" y="1318391"/>
            <a:ext cx="7504386" cy="4221217"/>
          </a:xfrm>
          <a:prstGeom prst="rect">
            <a:avLst/>
          </a:prstGeom>
        </p:spPr>
      </p:pic>
    </p:spTree>
    <p:extLst>
      <p:ext uri="{BB962C8B-B14F-4D97-AF65-F5344CB8AC3E}">
        <p14:creationId xmlns:p14="http://schemas.microsoft.com/office/powerpoint/2010/main" val="141432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FF514-CC0E-41BB-AA11-DD4F315D443C}"/>
              </a:ext>
            </a:extLst>
          </p:cNvPr>
          <p:cNvSpPr>
            <a:spLocks noGrp="1"/>
          </p:cNvSpPr>
          <p:nvPr>
            <p:ph type="sldNum" sz="quarter" idx="10"/>
          </p:nvPr>
        </p:nvSpPr>
        <p:spPr/>
        <p:txBody>
          <a:bodyPr/>
          <a:lstStyle/>
          <a:p>
            <a:fld id="{D8D877B3-D348-4611-9BDB-C5374591D951}" type="slidenum">
              <a:rPr lang="en-US" smtClean="0"/>
              <a:pPr/>
              <a:t>4</a:t>
            </a:fld>
            <a:endParaRPr lang="en-US" dirty="0"/>
          </a:p>
        </p:txBody>
      </p:sp>
      <p:sp>
        <p:nvSpPr>
          <p:cNvPr id="3" name="Title 2">
            <a:extLst>
              <a:ext uri="{FF2B5EF4-FFF2-40B4-BE49-F238E27FC236}">
                <a16:creationId xmlns:a16="http://schemas.microsoft.com/office/drawing/2014/main" id="{D05F4D8D-A4B5-480A-8DE6-2619925072F9}"/>
              </a:ext>
            </a:extLst>
          </p:cNvPr>
          <p:cNvSpPr>
            <a:spLocks noGrp="1"/>
          </p:cNvSpPr>
          <p:nvPr>
            <p:ph type="title"/>
          </p:nvPr>
        </p:nvSpPr>
        <p:spPr/>
        <p:txBody>
          <a:bodyPr/>
          <a:lstStyle/>
          <a:p>
            <a:r>
              <a:rPr lang="en-GB" dirty="0"/>
              <a:t>Resources – UG Careers Module</a:t>
            </a:r>
          </a:p>
        </p:txBody>
      </p:sp>
      <p:sp>
        <p:nvSpPr>
          <p:cNvPr id="4" name="Content Placeholder 3">
            <a:extLst>
              <a:ext uri="{FF2B5EF4-FFF2-40B4-BE49-F238E27FC236}">
                <a16:creationId xmlns:a16="http://schemas.microsoft.com/office/drawing/2014/main" id="{569E06B0-405A-4733-8D46-24B5749D702C}"/>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hlinkClick r:id="rId2"/>
              </a:rPr>
              <a:t>https://www.strath.ac.uk/professionalservices/careers/students/modules/undergraduatecareersmodule/</a:t>
            </a:r>
            <a:r>
              <a:rPr lang="en-GB" dirty="0"/>
              <a:t> </a:t>
            </a:r>
          </a:p>
        </p:txBody>
      </p:sp>
      <p:pic>
        <p:nvPicPr>
          <p:cNvPr id="5" name="Picture 4" descr="This is a screenshot of the Careers &amp; Employability Module on MyPlace. &#10;">
            <a:extLst>
              <a:ext uri="{FF2B5EF4-FFF2-40B4-BE49-F238E27FC236}">
                <a16:creationId xmlns:a16="http://schemas.microsoft.com/office/drawing/2014/main" id="{F64E9A9C-E591-462B-BA43-BE1AD1FBB815}"/>
              </a:ext>
            </a:extLst>
          </p:cNvPr>
          <p:cNvPicPr>
            <a:picLocks noChangeAspect="1"/>
          </p:cNvPicPr>
          <p:nvPr/>
        </p:nvPicPr>
        <p:blipFill>
          <a:blip r:embed="rId3"/>
          <a:stretch>
            <a:fillRect/>
          </a:stretch>
        </p:blipFill>
        <p:spPr>
          <a:xfrm>
            <a:off x="3628839" y="1416217"/>
            <a:ext cx="4934322" cy="37281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681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8D6E2A-2A81-4DA3-9922-64BD3DBD7E27}"/>
              </a:ext>
            </a:extLst>
          </p:cNvPr>
          <p:cNvSpPr>
            <a:spLocks noGrp="1"/>
          </p:cNvSpPr>
          <p:nvPr>
            <p:ph type="sldNum" sz="quarter" idx="10"/>
          </p:nvPr>
        </p:nvSpPr>
        <p:spPr/>
        <p:txBody>
          <a:bodyPr/>
          <a:lstStyle/>
          <a:p>
            <a:fld id="{D8D877B3-D348-4611-9BDB-C5374591D951}" type="slidenum">
              <a:rPr lang="en-US" smtClean="0"/>
              <a:pPr/>
              <a:t>5</a:t>
            </a:fld>
            <a:endParaRPr lang="en-US" dirty="0"/>
          </a:p>
        </p:txBody>
      </p:sp>
      <p:sp>
        <p:nvSpPr>
          <p:cNvPr id="3" name="Title 2">
            <a:extLst>
              <a:ext uri="{FF2B5EF4-FFF2-40B4-BE49-F238E27FC236}">
                <a16:creationId xmlns:a16="http://schemas.microsoft.com/office/drawing/2014/main" id="{AF3E6B8E-730D-426E-BB0F-B02E77D28782}"/>
              </a:ext>
            </a:extLst>
          </p:cNvPr>
          <p:cNvSpPr>
            <a:spLocks noGrp="1"/>
          </p:cNvSpPr>
          <p:nvPr>
            <p:ph type="title"/>
          </p:nvPr>
        </p:nvSpPr>
        <p:spPr/>
        <p:txBody>
          <a:bodyPr/>
          <a:lstStyle/>
          <a:p>
            <a:r>
              <a:rPr lang="en-GB" dirty="0"/>
              <a:t>Resources – Careers Website</a:t>
            </a:r>
          </a:p>
        </p:txBody>
      </p:sp>
      <p:sp>
        <p:nvSpPr>
          <p:cNvPr id="4" name="Content Placeholder 3">
            <a:extLst>
              <a:ext uri="{FF2B5EF4-FFF2-40B4-BE49-F238E27FC236}">
                <a16:creationId xmlns:a16="http://schemas.microsoft.com/office/drawing/2014/main" id="{F2C0C596-8485-43E6-BFF8-9E5D95060A56}"/>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hlinkClick r:id="rId2"/>
              </a:rPr>
              <a:t>https://www.strath.ac.uk/professionalservices/careers/</a:t>
            </a:r>
            <a:r>
              <a:rPr lang="en-GB" dirty="0"/>
              <a:t> </a:t>
            </a:r>
          </a:p>
          <a:p>
            <a:pPr marL="0" indent="0">
              <a:buNone/>
            </a:pPr>
            <a:endParaRPr lang="en-GB" dirty="0"/>
          </a:p>
        </p:txBody>
      </p:sp>
      <p:pic>
        <p:nvPicPr>
          <p:cNvPr id="5" name="Picture 4" descr="Image of the careers service website. ">
            <a:extLst>
              <a:ext uri="{FF2B5EF4-FFF2-40B4-BE49-F238E27FC236}">
                <a16:creationId xmlns:a16="http://schemas.microsoft.com/office/drawing/2014/main" id="{64110FD4-1567-4CE0-BCFC-11CA4110C858}"/>
              </a:ext>
            </a:extLst>
          </p:cNvPr>
          <p:cNvPicPr>
            <a:picLocks noChangeAspect="1"/>
          </p:cNvPicPr>
          <p:nvPr/>
        </p:nvPicPr>
        <p:blipFill>
          <a:blip r:embed="rId3"/>
          <a:stretch>
            <a:fillRect/>
          </a:stretch>
        </p:blipFill>
        <p:spPr>
          <a:xfrm>
            <a:off x="3257930" y="1382110"/>
            <a:ext cx="5956285" cy="4093779"/>
          </a:xfrm>
          <a:prstGeom prst="rect">
            <a:avLst/>
          </a:prstGeom>
        </p:spPr>
      </p:pic>
    </p:spTree>
    <p:extLst>
      <p:ext uri="{BB962C8B-B14F-4D97-AF65-F5344CB8AC3E}">
        <p14:creationId xmlns:p14="http://schemas.microsoft.com/office/powerpoint/2010/main" val="106260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DC54F2-D95E-46CE-800E-BB8C8B3FABE5}"/>
              </a:ext>
            </a:extLst>
          </p:cNvPr>
          <p:cNvSpPr>
            <a:spLocks noGrp="1"/>
          </p:cNvSpPr>
          <p:nvPr>
            <p:ph type="sldNum" sz="quarter" idx="10"/>
          </p:nvPr>
        </p:nvSpPr>
        <p:spPr/>
        <p:txBody>
          <a:bodyPr/>
          <a:lstStyle/>
          <a:p>
            <a:fld id="{D8D877B3-D348-4611-9BDB-C5374591D951}" type="slidenum">
              <a:rPr lang="en-US" smtClean="0"/>
              <a:pPr/>
              <a:t>6</a:t>
            </a:fld>
            <a:endParaRPr lang="en-US" dirty="0"/>
          </a:p>
        </p:txBody>
      </p:sp>
      <p:sp>
        <p:nvSpPr>
          <p:cNvPr id="3" name="Title 2">
            <a:extLst>
              <a:ext uri="{FF2B5EF4-FFF2-40B4-BE49-F238E27FC236}">
                <a16:creationId xmlns:a16="http://schemas.microsoft.com/office/drawing/2014/main" id="{05643D23-1F66-4E87-AC0C-9CFC0719C473}"/>
              </a:ext>
            </a:extLst>
          </p:cNvPr>
          <p:cNvSpPr>
            <a:spLocks noGrp="1"/>
          </p:cNvSpPr>
          <p:nvPr>
            <p:ph type="title"/>
          </p:nvPr>
        </p:nvSpPr>
        <p:spPr/>
        <p:txBody>
          <a:bodyPr/>
          <a:lstStyle/>
          <a:p>
            <a:r>
              <a:rPr lang="en-GB" dirty="0"/>
              <a:t>Resources – Careers Toolkit</a:t>
            </a:r>
          </a:p>
        </p:txBody>
      </p:sp>
      <p:sp>
        <p:nvSpPr>
          <p:cNvPr id="4" name="Content Placeholder 3">
            <a:extLst>
              <a:ext uri="{FF2B5EF4-FFF2-40B4-BE49-F238E27FC236}">
                <a16:creationId xmlns:a16="http://schemas.microsoft.com/office/drawing/2014/main" id="{4666905B-2ECC-4F2F-A78C-69B7D5871F5A}"/>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hlinkClick r:id="rId2"/>
              </a:rPr>
              <a:t>https://www.abintegro.com/welcome/Strathclyde-University</a:t>
            </a:r>
            <a:endParaRPr lang="en-GB" dirty="0"/>
          </a:p>
        </p:txBody>
      </p:sp>
      <p:pic>
        <p:nvPicPr>
          <p:cNvPr id="5" name="Picture 4" descr="Image of the landing page for the careers toolkit. ">
            <a:extLst>
              <a:ext uri="{FF2B5EF4-FFF2-40B4-BE49-F238E27FC236}">
                <a16:creationId xmlns:a16="http://schemas.microsoft.com/office/drawing/2014/main" id="{28403FEA-2302-4F3D-A1C6-27D3E3805947}"/>
              </a:ext>
            </a:extLst>
          </p:cNvPr>
          <p:cNvPicPr>
            <a:picLocks noChangeAspect="1"/>
          </p:cNvPicPr>
          <p:nvPr/>
        </p:nvPicPr>
        <p:blipFill>
          <a:blip r:embed="rId3"/>
          <a:stretch>
            <a:fillRect/>
          </a:stretch>
        </p:blipFill>
        <p:spPr>
          <a:xfrm>
            <a:off x="2667780" y="1280475"/>
            <a:ext cx="7081852" cy="4757717"/>
          </a:xfrm>
          <a:prstGeom prst="rect">
            <a:avLst/>
          </a:prstGeom>
        </p:spPr>
      </p:pic>
    </p:spTree>
    <p:extLst>
      <p:ext uri="{BB962C8B-B14F-4D97-AF65-F5344CB8AC3E}">
        <p14:creationId xmlns:p14="http://schemas.microsoft.com/office/powerpoint/2010/main" val="18723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2" y="-900216"/>
            <a:ext cx="12399683" cy="12399683"/>
          </a:xfrm>
          <a:custGeom>
            <a:avLst/>
            <a:gdLst/>
            <a:ahLst/>
            <a:cxnLst/>
            <a:rect l="l" t="t" r="r" b="b"/>
            <a:pathLst>
              <a:path w="18599525" h="18599525">
                <a:moveTo>
                  <a:pt x="0" y="0"/>
                </a:moveTo>
                <a:lnTo>
                  <a:pt x="18599525" y="0"/>
                </a:lnTo>
                <a:lnTo>
                  <a:pt x="18599525" y="18599526"/>
                </a:lnTo>
                <a:lnTo>
                  <a:pt x="0" y="18599526"/>
                </a:lnTo>
                <a:lnTo>
                  <a:pt x="0" y="0"/>
                </a:lnTo>
                <a:close/>
              </a:path>
            </a:pathLst>
          </a:custGeom>
          <a:blipFill>
            <a:blip r:embed="rId3"/>
            <a:stretch>
              <a:fillRect/>
            </a:stretch>
          </a:blipFill>
        </p:spPr>
      </p:sp>
      <p:sp>
        <p:nvSpPr>
          <p:cNvPr id="3" name="Freeform 3">
            <a:extLst>
              <a:ext uri="{C183D7F6-B498-43B3-948B-1728B52AA6E4}">
                <adec:decorative xmlns:adec="http://schemas.microsoft.com/office/drawing/2017/decorative" val="1"/>
              </a:ext>
            </a:extLst>
          </p:cNvPr>
          <p:cNvSpPr/>
          <p:nvPr/>
        </p:nvSpPr>
        <p:spPr>
          <a:xfrm>
            <a:off x="9999051" y="193081"/>
            <a:ext cx="2039509" cy="605187"/>
          </a:xfrm>
          <a:custGeom>
            <a:avLst/>
            <a:gdLst/>
            <a:ahLst/>
            <a:cxnLst/>
            <a:rect l="l" t="t" r="r" b="b"/>
            <a:pathLst>
              <a:path w="3059263" h="907781">
                <a:moveTo>
                  <a:pt x="0" y="0"/>
                </a:moveTo>
                <a:lnTo>
                  <a:pt x="3059263" y="0"/>
                </a:lnTo>
                <a:lnTo>
                  <a:pt x="3059263" y="907781"/>
                </a:lnTo>
                <a:lnTo>
                  <a:pt x="0" y="907781"/>
                </a:lnTo>
                <a:lnTo>
                  <a:pt x="0" y="0"/>
                </a:lnTo>
                <a:close/>
              </a:path>
            </a:pathLst>
          </a:custGeom>
          <a:blipFill>
            <a:blip r:embed="rId4"/>
            <a:stretch>
              <a:fillRect/>
            </a:stretch>
          </a:blipFill>
        </p:spPr>
      </p:sp>
      <p:sp>
        <p:nvSpPr>
          <p:cNvPr id="4" name="Freeform 4">
            <a:extLst>
              <a:ext uri="{C183D7F6-B498-43B3-948B-1728B52AA6E4}">
                <adec:decorative xmlns:adec="http://schemas.microsoft.com/office/drawing/2017/decorative" val="1"/>
              </a:ext>
            </a:extLst>
          </p:cNvPr>
          <p:cNvSpPr/>
          <p:nvPr/>
        </p:nvSpPr>
        <p:spPr>
          <a:xfrm>
            <a:off x="7523645" y="228621"/>
            <a:ext cx="2015435" cy="534107"/>
          </a:xfrm>
          <a:custGeom>
            <a:avLst/>
            <a:gdLst/>
            <a:ahLst/>
            <a:cxnLst/>
            <a:rect l="l" t="t" r="r" b="b"/>
            <a:pathLst>
              <a:path w="3023152" h="801161">
                <a:moveTo>
                  <a:pt x="0" y="0"/>
                </a:moveTo>
                <a:lnTo>
                  <a:pt x="3023153" y="0"/>
                </a:lnTo>
                <a:lnTo>
                  <a:pt x="3023153" y="801161"/>
                </a:lnTo>
                <a:lnTo>
                  <a:pt x="0" y="801161"/>
                </a:lnTo>
                <a:lnTo>
                  <a:pt x="0" y="0"/>
                </a:lnTo>
                <a:close/>
              </a:path>
            </a:pathLst>
          </a:custGeom>
          <a:blipFill>
            <a:blip r:embed="rId5"/>
            <a:stretch>
              <a:fillRect/>
            </a:stretch>
          </a:blipFill>
        </p:spPr>
      </p:sp>
      <p:sp>
        <p:nvSpPr>
          <p:cNvPr id="7" name="Freeform 7">
            <a:extLst>
              <a:ext uri="{C183D7F6-B498-43B3-948B-1728B52AA6E4}">
                <adec:decorative xmlns:adec="http://schemas.microsoft.com/office/drawing/2017/decorative" val="1"/>
              </a:ext>
            </a:extLst>
          </p:cNvPr>
          <p:cNvSpPr/>
          <p:nvPr/>
        </p:nvSpPr>
        <p:spPr>
          <a:xfrm>
            <a:off x="9539079" y="6237087"/>
            <a:ext cx="633260" cy="527333"/>
          </a:xfrm>
          <a:custGeom>
            <a:avLst/>
            <a:gdLst/>
            <a:ahLst/>
            <a:cxnLst/>
            <a:rect l="l" t="t" r="r" b="b"/>
            <a:pathLst>
              <a:path w="949890" h="790999">
                <a:moveTo>
                  <a:pt x="0" y="0"/>
                </a:moveTo>
                <a:lnTo>
                  <a:pt x="949890" y="0"/>
                </a:lnTo>
                <a:lnTo>
                  <a:pt x="949890" y="790999"/>
                </a:lnTo>
                <a:lnTo>
                  <a:pt x="0" y="790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itle 13">
            <a:extLst>
              <a:ext uri="{FF2B5EF4-FFF2-40B4-BE49-F238E27FC236}">
                <a16:creationId xmlns:a16="http://schemas.microsoft.com/office/drawing/2014/main" id="{94C4936B-9138-6D8B-B4E7-476754424933}"/>
              </a:ext>
            </a:extLst>
          </p:cNvPr>
          <p:cNvSpPr>
            <a:spLocks noGrp="1"/>
          </p:cNvSpPr>
          <p:nvPr>
            <p:ph type="title" idx="4294967295"/>
          </p:nvPr>
        </p:nvSpPr>
        <p:spPr>
          <a:xfrm>
            <a:off x="101472" y="18796"/>
            <a:ext cx="9753600" cy="1487862"/>
          </a:xfrm>
        </p:spPr>
        <p:txBody>
          <a:bodyPr/>
          <a:lstStyle/>
          <a:p>
            <a:pPr defTabSz="609660">
              <a:lnSpc>
                <a:spcPts val="6262"/>
              </a:lnSpc>
              <a:spcBef>
                <a:spcPts val="0"/>
              </a:spcBef>
            </a:pPr>
            <a:r>
              <a:rPr lang="en-US" sz="6262" spc="219" dirty="0">
                <a:solidFill>
                  <a:srgbClr val="FFFFFF"/>
                </a:solidFill>
                <a:latin typeface="Lato"/>
                <a:ea typeface="+mn-ea"/>
                <a:cs typeface="+mn-cs"/>
              </a:rPr>
              <a:t>THE SCOTTISH</a:t>
            </a:r>
            <a:br>
              <a:rPr lang="en-US" sz="6262" spc="219" dirty="0">
                <a:solidFill>
                  <a:srgbClr val="FFFFFF"/>
                </a:solidFill>
                <a:latin typeface="Lato"/>
                <a:ea typeface="+mn-ea"/>
                <a:cs typeface="+mn-cs"/>
              </a:rPr>
            </a:br>
            <a:r>
              <a:rPr lang="en-US" sz="6600" dirty="0">
                <a:solidFill>
                  <a:srgbClr val="FFFFFF"/>
                </a:solidFill>
                <a:latin typeface="Lato Bold"/>
                <a:ea typeface="+mn-ea"/>
                <a:cs typeface="+mn-cs"/>
              </a:rPr>
              <a:t>GRADUATE FAIR 2023</a:t>
            </a:r>
            <a:br>
              <a:rPr lang="en-US" sz="6600" dirty="0">
                <a:solidFill>
                  <a:srgbClr val="FFFFFF"/>
                </a:solidFill>
                <a:latin typeface="Lato Bold"/>
                <a:ea typeface="+mn-ea"/>
                <a:cs typeface="+mn-cs"/>
              </a:rPr>
            </a:br>
            <a:endParaRPr lang="en-GB" dirty="0"/>
          </a:p>
        </p:txBody>
      </p:sp>
      <p:sp>
        <p:nvSpPr>
          <p:cNvPr id="10" name="TextBox 10" descr="Date: 27 and 28 September 2023&#10;Time: 11am to 4pm (each day)&#10;Location: Technology and Innovation Centre (TIC), 99 George Street, Glasgow, G1 1RD&#10;"/>
          <p:cNvSpPr txBox="1"/>
          <p:nvPr/>
        </p:nvSpPr>
        <p:spPr>
          <a:xfrm>
            <a:off x="128664" y="1952651"/>
            <a:ext cx="8979435" cy="933332"/>
          </a:xfrm>
          <a:prstGeom prst="rect">
            <a:avLst/>
          </a:prstGeom>
        </p:spPr>
        <p:txBody>
          <a:bodyPr lIns="0" tIns="0" rIns="0" bIns="0" rtlCol="0" anchor="t">
            <a:spAutoFit/>
          </a:bodyPr>
          <a:lstStyle/>
          <a:p>
            <a:pPr defTabSz="609660">
              <a:lnSpc>
                <a:spcPts val="2479"/>
              </a:lnSpc>
            </a:pPr>
            <a:r>
              <a:rPr lang="en-US" sz="1771" u="sng" dirty="0">
                <a:solidFill>
                  <a:srgbClr val="FFFFFF"/>
                </a:solidFill>
                <a:latin typeface="Lato Bold"/>
              </a:rPr>
              <a:t>Date:</a:t>
            </a:r>
            <a:r>
              <a:rPr lang="en-US" sz="1771" dirty="0">
                <a:solidFill>
                  <a:srgbClr val="FFFFFF"/>
                </a:solidFill>
                <a:latin typeface="Lato Bold"/>
              </a:rPr>
              <a:t> 27 and 28 September 2023</a:t>
            </a:r>
          </a:p>
          <a:p>
            <a:pPr defTabSz="609660">
              <a:lnSpc>
                <a:spcPts val="2479"/>
              </a:lnSpc>
            </a:pPr>
            <a:r>
              <a:rPr lang="en-US" sz="1771" u="sng" dirty="0">
                <a:solidFill>
                  <a:srgbClr val="FFFFFF"/>
                </a:solidFill>
                <a:latin typeface="Lato Bold"/>
              </a:rPr>
              <a:t>Time:</a:t>
            </a:r>
            <a:r>
              <a:rPr lang="en-US" sz="1771" dirty="0">
                <a:solidFill>
                  <a:srgbClr val="FFFFFF"/>
                </a:solidFill>
                <a:latin typeface="Lato Bold"/>
              </a:rPr>
              <a:t> 11am to 4pm (each day)</a:t>
            </a:r>
          </a:p>
          <a:p>
            <a:pPr defTabSz="609660">
              <a:lnSpc>
                <a:spcPts val="2479"/>
              </a:lnSpc>
            </a:pPr>
            <a:r>
              <a:rPr lang="en-US" sz="1771" u="sng" dirty="0">
                <a:solidFill>
                  <a:srgbClr val="FFFFFF"/>
                </a:solidFill>
                <a:latin typeface="Lato Bold"/>
              </a:rPr>
              <a:t>Location:</a:t>
            </a:r>
            <a:r>
              <a:rPr lang="en-US" sz="1771" dirty="0">
                <a:solidFill>
                  <a:srgbClr val="FFFFFF"/>
                </a:solidFill>
                <a:latin typeface="Lato Bold"/>
              </a:rPr>
              <a:t> Technology and Innovation Centre (TIC), 99 George Street, Glasgow, G1 1RD</a:t>
            </a:r>
          </a:p>
        </p:txBody>
      </p:sp>
      <p:sp>
        <p:nvSpPr>
          <p:cNvPr id="11" name="TextBox 11" descr="The Scottish Graduate Fair is the highlight of the recruitment season. &#10;Now in its 34th year,  it is the biggest graduate, postgraduate and internship recruitment event in Scotland attracting students and graduates of all disciplines and a variety of graduate employers and postgraduate recruiters.&#10;&#10;More information at - www.scottishgraduatefair.org.uk&#10;"/>
          <p:cNvSpPr txBox="1"/>
          <p:nvPr/>
        </p:nvSpPr>
        <p:spPr>
          <a:xfrm>
            <a:off x="128663" y="3088076"/>
            <a:ext cx="8806468" cy="1704184"/>
          </a:xfrm>
          <a:prstGeom prst="rect">
            <a:avLst/>
          </a:prstGeom>
        </p:spPr>
        <p:txBody>
          <a:bodyPr lIns="0" tIns="0" rIns="0" bIns="0" rtlCol="0" anchor="t">
            <a:spAutoFit/>
          </a:bodyPr>
          <a:lstStyle/>
          <a:p>
            <a:pPr defTabSz="609660">
              <a:lnSpc>
                <a:spcPts val="2397"/>
              </a:lnSpc>
            </a:pPr>
            <a:r>
              <a:rPr lang="en-US" sz="1711" dirty="0">
                <a:solidFill>
                  <a:srgbClr val="FFFFFF"/>
                </a:solidFill>
                <a:latin typeface="Lato"/>
              </a:rPr>
              <a:t>The Scottish Graduate Fair is the highlight of the recruitment season. </a:t>
            </a:r>
          </a:p>
          <a:p>
            <a:pPr defTabSz="609660">
              <a:lnSpc>
                <a:spcPts val="2397"/>
              </a:lnSpc>
            </a:pPr>
            <a:r>
              <a:rPr lang="en-US" sz="1711" dirty="0">
                <a:solidFill>
                  <a:srgbClr val="FFFFFF"/>
                </a:solidFill>
                <a:latin typeface="Lato"/>
              </a:rPr>
              <a:t>Now in its 34th year,  it is the biggest graduate, postgraduate and internship recruitment event in Scotland attracting students and graduates of all disciplines and a variety of graduate employers and postgraduate recruiters.</a:t>
            </a:r>
          </a:p>
          <a:p>
            <a:pPr defTabSz="609660">
              <a:lnSpc>
                <a:spcPts val="1541"/>
              </a:lnSpc>
            </a:pPr>
            <a:endParaRPr lang="en-US" sz="1711" dirty="0">
              <a:solidFill>
                <a:srgbClr val="FFFFFF"/>
              </a:solidFill>
              <a:latin typeface="Lato"/>
            </a:endParaRPr>
          </a:p>
          <a:p>
            <a:pPr defTabSz="609660">
              <a:lnSpc>
                <a:spcPts val="2397"/>
              </a:lnSpc>
            </a:pPr>
            <a:r>
              <a:rPr lang="en-US" sz="1711" dirty="0">
                <a:solidFill>
                  <a:srgbClr val="FFFFFF"/>
                </a:solidFill>
                <a:latin typeface="Lato"/>
              </a:rPr>
              <a:t>More information at - www.scottishgraduatefair.org.uk</a:t>
            </a:r>
          </a:p>
        </p:txBody>
      </p:sp>
      <p:sp>
        <p:nvSpPr>
          <p:cNvPr id="8" name="TextBox 8" descr="Free to attend! Open to all Students &amp; Graduates from all Universities.&#10;"/>
          <p:cNvSpPr txBox="1"/>
          <p:nvPr/>
        </p:nvSpPr>
        <p:spPr>
          <a:xfrm>
            <a:off x="128665" y="6412545"/>
            <a:ext cx="7853737" cy="280526"/>
          </a:xfrm>
          <a:prstGeom prst="rect">
            <a:avLst/>
          </a:prstGeom>
        </p:spPr>
        <p:txBody>
          <a:bodyPr lIns="0" tIns="0" rIns="0" bIns="0" rtlCol="0" anchor="t">
            <a:spAutoFit/>
          </a:bodyPr>
          <a:lstStyle/>
          <a:p>
            <a:pPr defTabSz="609660">
              <a:lnSpc>
                <a:spcPts val="2386"/>
              </a:lnSpc>
            </a:pPr>
            <a:r>
              <a:rPr lang="en-US" sz="1704" dirty="0">
                <a:solidFill>
                  <a:srgbClr val="FFFFFF"/>
                </a:solidFill>
                <a:latin typeface="Lato"/>
              </a:rPr>
              <a:t>Free to attend! Open to all Students &amp; Graduates from all Universities.</a:t>
            </a:r>
          </a:p>
        </p:txBody>
      </p:sp>
      <p:sp>
        <p:nvSpPr>
          <p:cNvPr id="13" name="TextBox 13" descr="Scan here to register!&#10;"/>
          <p:cNvSpPr txBox="1"/>
          <p:nvPr/>
        </p:nvSpPr>
        <p:spPr>
          <a:xfrm>
            <a:off x="1786394" y="5331452"/>
            <a:ext cx="5243134" cy="549959"/>
          </a:xfrm>
          <a:prstGeom prst="rect">
            <a:avLst/>
          </a:prstGeom>
        </p:spPr>
        <p:txBody>
          <a:bodyPr lIns="0" tIns="0" rIns="0" bIns="0" rtlCol="0" anchor="t">
            <a:spAutoFit/>
          </a:bodyPr>
          <a:lstStyle/>
          <a:p>
            <a:pPr defTabSz="609660">
              <a:lnSpc>
                <a:spcPts val="4694"/>
              </a:lnSpc>
            </a:pPr>
            <a:r>
              <a:rPr lang="en-US" sz="3354" dirty="0">
                <a:solidFill>
                  <a:srgbClr val="FFFFFF"/>
                </a:solidFill>
                <a:latin typeface="Lato Bold"/>
              </a:rPr>
              <a:t>Scan here to register!</a:t>
            </a:r>
          </a:p>
        </p:txBody>
      </p:sp>
      <p:sp>
        <p:nvSpPr>
          <p:cNvPr id="12" name="Freeform 12" descr="QR code for booking link - https://www.eventbrite.co.uk/e/scottish-graduate-fair-2023-tickets-558595523247?aff=oddtdtcreator "/>
          <p:cNvSpPr/>
          <p:nvPr/>
        </p:nvSpPr>
        <p:spPr>
          <a:xfrm>
            <a:off x="128665" y="4907026"/>
            <a:ext cx="1487955" cy="1487955"/>
          </a:xfrm>
          <a:custGeom>
            <a:avLst/>
            <a:gdLst/>
            <a:ahLst/>
            <a:cxnLst/>
            <a:rect l="l" t="t" r="r" b="b"/>
            <a:pathLst>
              <a:path w="2231933" h="2231933">
                <a:moveTo>
                  <a:pt x="0" y="0"/>
                </a:moveTo>
                <a:lnTo>
                  <a:pt x="2231932" y="0"/>
                </a:lnTo>
                <a:lnTo>
                  <a:pt x="2231932" y="2231933"/>
                </a:lnTo>
                <a:lnTo>
                  <a:pt x="0" y="22319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TextBox 9" descr="@ScotGradFair      &#10;#ScotGradFair23&#10;"/>
          <p:cNvSpPr txBox="1"/>
          <p:nvPr/>
        </p:nvSpPr>
        <p:spPr>
          <a:xfrm>
            <a:off x="10275784" y="6176222"/>
            <a:ext cx="1810064" cy="612219"/>
          </a:xfrm>
          <a:prstGeom prst="rect">
            <a:avLst/>
          </a:prstGeom>
          <a:solidFill>
            <a:schemeClr val="bg1">
              <a:lumMod val="50000"/>
            </a:schemeClr>
          </a:solidFill>
        </p:spPr>
        <p:txBody>
          <a:bodyPr lIns="0" tIns="0" rIns="0" bIns="0" rtlCol="0" anchor="t">
            <a:spAutoFit/>
          </a:bodyPr>
          <a:lstStyle/>
          <a:p>
            <a:pPr defTabSz="609660">
              <a:lnSpc>
                <a:spcPts val="2453"/>
              </a:lnSpc>
            </a:pPr>
            <a:r>
              <a:rPr lang="en-US" sz="1752" dirty="0">
                <a:solidFill>
                  <a:srgbClr val="FFFFFF"/>
                </a:solidFill>
                <a:latin typeface="Lato"/>
              </a:rPr>
              <a:t>@ScotGradFair      </a:t>
            </a:r>
          </a:p>
          <a:p>
            <a:pPr defTabSz="609660">
              <a:lnSpc>
                <a:spcPts val="2453"/>
              </a:lnSpc>
            </a:pPr>
            <a:r>
              <a:rPr lang="en-US" sz="1752" dirty="0">
                <a:solidFill>
                  <a:srgbClr val="FFFFFF"/>
                </a:solidFill>
                <a:latin typeface="Lato"/>
              </a:rPr>
              <a:t>#ScotGradFair23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50000"/>
            </a:blip>
            <a:stretch>
              <a:fillRect t="-70731" b="-70731"/>
            </a:stretch>
          </a:blipFill>
        </p:spPr>
      </p:sp>
      <p:grpSp>
        <p:nvGrpSpPr>
          <p:cNvPr id="9" name="Group 9">
            <a:extLst>
              <a:ext uri="{C183D7F6-B498-43B3-948B-1728B52AA6E4}">
                <adec:decorative xmlns:adec="http://schemas.microsoft.com/office/drawing/2017/decorative" val="1"/>
              </a:ext>
            </a:extLst>
          </p:cNvPr>
          <p:cNvGrpSpPr/>
          <p:nvPr/>
        </p:nvGrpSpPr>
        <p:grpSpPr>
          <a:xfrm>
            <a:off x="-288799" y="965580"/>
            <a:ext cx="4392140" cy="389755"/>
            <a:chOff x="0" y="0"/>
            <a:chExt cx="9226646" cy="818765"/>
          </a:xfrm>
        </p:grpSpPr>
        <p:sp>
          <p:nvSpPr>
            <p:cNvPr id="10" name="Freeform 10"/>
            <p:cNvSpPr/>
            <p:nvPr/>
          </p:nvSpPr>
          <p:spPr>
            <a:xfrm>
              <a:off x="0" y="0"/>
              <a:ext cx="9226646" cy="818765"/>
            </a:xfrm>
            <a:custGeom>
              <a:avLst/>
              <a:gdLst/>
              <a:ahLst/>
              <a:cxnLst/>
              <a:rect l="l" t="t" r="r" b="b"/>
              <a:pathLst>
                <a:path w="9226646" h="818765">
                  <a:moveTo>
                    <a:pt x="0" y="0"/>
                  </a:moveTo>
                  <a:lnTo>
                    <a:pt x="9226646" y="0"/>
                  </a:lnTo>
                  <a:lnTo>
                    <a:pt x="9226646" y="818765"/>
                  </a:lnTo>
                  <a:lnTo>
                    <a:pt x="0" y="818765"/>
                  </a:lnTo>
                  <a:lnTo>
                    <a:pt x="0" y="0"/>
                  </a:lnTo>
                </a:path>
              </a:pathLst>
            </a:custGeom>
            <a:solidFill>
              <a:srgbClr val="1C4281"/>
            </a:solidFill>
          </p:spPr>
        </p:sp>
      </p:grpSp>
      <p:sp>
        <p:nvSpPr>
          <p:cNvPr id="3" name="Freeform 3">
            <a:extLst>
              <a:ext uri="{C183D7F6-B498-43B3-948B-1728B52AA6E4}">
                <adec:decorative xmlns:adec="http://schemas.microsoft.com/office/drawing/2017/decorative" val="1"/>
              </a:ext>
            </a:extLst>
          </p:cNvPr>
          <p:cNvSpPr/>
          <p:nvPr/>
        </p:nvSpPr>
        <p:spPr>
          <a:xfrm>
            <a:off x="6191018" y="-194106"/>
            <a:ext cx="6909593" cy="7279655"/>
          </a:xfrm>
          <a:custGeom>
            <a:avLst/>
            <a:gdLst/>
            <a:ahLst/>
            <a:cxnLst/>
            <a:rect l="l" t="t" r="r" b="b"/>
            <a:pathLst>
              <a:path w="10364390" h="10919483">
                <a:moveTo>
                  <a:pt x="0" y="0"/>
                </a:moveTo>
                <a:lnTo>
                  <a:pt x="10364390" y="0"/>
                </a:lnTo>
                <a:lnTo>
                  <a:pt x="10364390" y="10919484"/>
                </a:lnTo>
                <a:lnTo>
                  <a:pt x="0" y="10919484"/>
                </a:lnTo>
                <a:lnTo>
                  <a:pt x="0" y="0"/>
                </a:lnTo>
                <a:close/>
              </a:path>
            </a:pathLst>
          </a:custGeom>
          <a:blipFill>
            <a:blip r:embed="rId4"/>
            <a:stretch>
              <a:fillRect l="-5355"/>
            </a:stretch>
          </a:blipFill>
        </p:spPr>
      </p:sp>
      <p:grpSp>
        <p:nvGrpSpPr>
          <p:cNvPr id="7" name="Group 7">
            <a:extLst>
              <a:ext uri="{C183D7F6-B498-43B3-948B-1728B52AA6E4}">
                <adec:decorative xmlns:adec="http://schemas.microsoft.com/office/drawing/2017/decorative" val="1"/>
              </a:ext>
            </a:extLst>
          </p:cNvPr>
          <p:cNvGrpSpPr/>
          <p:nvPr/>
        </p:nvGrpSpPr>
        <p:grpSpPr>
          <a:xfrm>
            <a:off x="-84967" y="229821"/>
            <a:ext cx="6858849" cy="750439"/>
            <a:chOff x="0" y="0"/>
            <a:chExt cx="13524270" cy="1479715"/>
          </a:xfrm>
        </p:grpSpPr>
        <p:sp>
          <p:nvSpPr>
            <p:cNvPr id="8" name="Freeform 8"/>
            <p:cNvSpPr/>
            <p:nvPr/>
          </p:nvSpPr>
          <p:spPr>
            <a:xfrm>
              <a:off x="0" y="0"/>
              <a:ext cx="13524269" cy="1479715"/>
            </a:xfrm>
            <a:custGeom>
              <a:avLst/>
              <a:gdLst/>
              <a:ahLst/>
              <a:cxnLst/>
              <a:rect l="l" t="t" r="r" b="b"/>
              <a:pathLst>
                <a:path w="13524269" h="1479715">
                  <a:moveTo>
                    <a:pt x="0" y="0"/>
                  </a:moveTo>
                  <a:lnTo>
                    <a:pt x="13524269" y="0"/>
                  </a:lnTo>
                  <a:lnTo>
                    <a:pt x="13524269" y="1479715"/>
                  </a:lnTo>
                  <a:lnTo>
                    <a:pt x="0" y="1479715"/>
                  </a:lnTo>
                  <a:lnTo>
                    <a:pt x="0" y="0"/>
                  </a:lnTo>
                </a:path>
              </a:pathLst>
            </a:custGeom>
            <a:solidFill>
              <a:srgbClr val="1C4281"/>
            </a:solidFill>
          </p:spPr>
        </p:sp>
      </p:grpSp>
      <p:sp>
        <p:nvSpPr>
          <p:cNvPr id="4" name="Freeform 4">
            <a:extLst>
              <a:ext uri="{C183D7F6-B498-43B3-948B-1728B52AA6E4}">
                <adec:decorative xmlns:adec="http://schemas.microsoft.com/office/drawing/2017/decorative" val="1"/>
              </a:ext>
            </a:extLst>
          </p:cNvPr>
          <p:cNvSpPr/>
          <p:nvPr/>
        </p:nvSpPr>
        <p:spPr>
          <a:xfrm>
            <a:off x="9750398" y="229821"/>
            <a:ext cx="2285698" cy="678240"/>
          </a:xfrm>
          <a:custGeom>
            <a:avLst/>
            <a:gdLst/>
            <a:ahLst/>
            <a:cxnLst/>
            <a:rect l="l" t="t" r="r" b="b"/>
            <a:pathLst>
              <a:path w="3428547" h="1017360">
                <a:moveTo>
                  <a:pt x="0" y="0"/>
                </a:moveTo>
                <a:lnTo>
                  <a:pt x="3428547" y="0"/>
                </a:lnTo>
                <a:lnTo>
                  <a:pt x="3428547" y="1017360"/>
                </a:lnTo>
                <a:lnTo>
                  <a:pt x="0" y="1017360"/>
                </a:lnTo>
                <a:lnTo>
                  <a:pt x="0" y="0"/>
                </a:lnTo>
                <a:close/>
              </a:path>
            </a:pathLst>
          </a:custGeom>
          <a:blipFill>
            <a:blip r:embed="rId5"/>
            <a:stretch>
              <a:fillRect/>
            </a:stretch>
          </a:blipFill>
        </p:spPr>
      </p:sp>
      <p:sp>
        <p:nvSpPr>
          <p:cNvPr id="14" name="TextBox 14"/>
          <p:cNvSpPr txBox="1">
            <a:spLocks noGrp="1"/>
          </p:cNvSpPr>
          <p:nvPr>
            <p:ph type="title" idx="4294967295"/>
          </p:nvPr>
        </p:nvSpPr>
        <p:spPr>
          <a:xfrm>
            <a:off x="84119" y="130991"/>
            <a:ext cx="6689763" cy="15695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609630">
              <a:lnSpc>
                <a:spcPts val="6390"/>
              </a:lnSpc>
              <a:spcBef>
                <a:spcPts val="0"/>
              </a:spcBef>
              <a:defRPr/>
            </a:pPr>
            <a:r>
              <a:rPr lang="en-US" sz="4564" dirty="0">
                <a:solidFill>
                  <a:srgbClr val="FFFFFF"/>
                </a:solidFill>
                <a:latin typeface="Cooper Hewitt Bold"/>
                <a:ea typeface="+mn-ea"/>
                <a:cs typeface="+mn-cs"/>
              </a:rPr>
              <a:t>TECHNOLOGY FAIR 2023</a:t>
            </a:r>
          </a:p>
        </p:txBody>
      </p:sp>
      <p:sp>
        <p:nvSpPr>
          <p:cNvPr id="11" name="TextBox 11" descr="Careers &amp; Employability Service&#10;"/>
          <p:cNvSpPr txBox="1"/>
          <p:nvPr/>
        </p:nvSpPr>
        <p:spPr>
          <a:xfrm>
            <a:off x="84118" y="972706"/>
            <a:ext cx="4988993" cy="326693"/>
          </a:xfrm>
          <a:prstGeom prst="rect">
            <a:avLst/>
          </a:prstGeom>
        </p:spPr>
        <p:txBody>
          <a:bodyPr lIns="0" tIns="0" rIns="0" bIns="0" rtlCol="0" anchor="t">
            <a:spAutoFit/>
          </a:bodyPr>
          <a:lstStyle/>
          <a:p>
            <a:pPr>
              <a:lnSpc>
                <a:spcPts val="2753"/>
              </a:lnSpc>
            </a:pPr>
            <a:r>
              <a:rPr lang="en-US" sz="1966" dirty="0">
                <a:solidFill>
                  <a:srgbClr val="FFFFFF"/>
                </a:solidFill>
                <a:latin typeface="Open Sans Bold"/>
              </a:rPr>
              <a:t>Careers &amp; Employability Service</a:t>
            </a:r>
          </a:p>
        </p:txBody>
      </p:sp>
      <p:sp>
        <p:nvSpPr>
          <p:cNvPr id="15" name="TextBox 15" descr="The Technology Fair provides you with the opportunity to meet the leading tech firms who are looking to recruit from the University of Strathclyde and are offering internships and graduate roles.&#10;&#10;This event is open to all students considering a career in IT and the tech industry.&#10;"/>
          <p:cNvSpPr txBox="1"/>
          <p:nvPr/>
        </p:nvSpPr>
        <p:spPr>
          <a:xfrm>
            <a:off x="78062" y="3463817"/>
            <a:ext cx="6023995" cy="2303964"/>
          </a:xfrm>
          <a:prstGeom prst="rect">
            <a:avLst/>
          </a:prstGeom>
        </p:spPr>
        <p:txBody>
          <a:bodyPr lIns="0" tIns="0" rIns="0" bIns="0" rtlCol="0" anchor="t">
            <a:spAutoFit/>
          </a:bodyPr>
          <a:lstStyle/>
          <a:p>
            <a:pPr>
              <a:lnSpc>
                <a:spcPts val="2555"/>
              </a:lnSpc>
              <a:spcBef>
                <a:spcPct val="0"/>
              </a:spcBef>
            </a:pPr>
            <a:r>
              <a:rPr lang="en-US" sz="1825" dirty="0">
                <a:solidFill>
                  <a:srgbClr val="133475"/>
                </a:solidFill>
                <a:latin typeface="Aileron Bold"/>
              </a:rPr>
              <a:t>The Technology Fair provides you with the opportunity to meet the leading tech firms who are looking to recruit from the University of Strathclyde and are offering internships and graduate roles.</a:t>
            </a:r>
          </a:p>
          <a:p>
            <a:pPr>
              <a:lnSpc>
                <a:spcPts val="2555"/>
              </a:lnSpc>
              <a:spcBef>
                <a:spcPct val="0"/>
              </a:spcBef>
            </a:pPr>
            <a:endParaRPr lang="en-US" sz="1825" dirty="0">
              <a:solidFill>
                <a:srgbClr val="133475"/>
              </a:solidFill>
              <a:latin typeface="Aileron Bold"/>
            </a:endParaRPr>
          </a:p>
          <a:p>
            <a:pPr>
              <a:lnSpc>
                <a:spcPts val="2555"/>
              </a:lnSpc>
              <a:spcBef>
                <a:spcPct val="0"/>
              </a:spcBef>
            </a:pPr>
            <a:r>
              <a:rPr lang="en-US" sz="1825" dirty="0">
                <a:solidFill>
                  <a:srgbClr val="133475"/>
                </a:solidFill>
                <a:latin typeface="Aileron Bold"/>
              </a:rPr>
              <a:t>This event is open to all students considering a career in IT and the tech industry.</a:t>
            </a:r>
          </a:p>
        </p:txBody>
      </p:sp>
      <p:sp>
        <p:nvSpPr>
          <p:cNvPr id="12" name="TextBox 12" descr="Date: Thursday 9th November&#10;Time: 1pm - 4pm&#10;Location: Technology &amp; Innovation Centre (TIC), &#10;"/>
          <p:cNvSpPr txBox="1"/>
          <p:nvPr/>
        </p:nvSpPr>
        <p:spPr>
          <a:xfrm>
            <a:off x="84118" y="1468893"/>
            <a:ext cx="6017938" cy="1378454"/>
          </a:xfrm>
          <a:prstGeom prst="rect">
            <a:avLst/>
          </a:prstGeom>
        </p:spPr>
        <p:txBody>
          <a:bodyPr lIns="0" tIns="0" rIns="0" bIns="0" rtlCol="0" anchor="t">
            <a:spAutoFit/>
          </a:bodyPr>
          <a:lstStyle/>
          <a:p>
            <a:pPr algn="just">
              <a:lnSpc>
                <a:spcPts val="3752"/>
              </a:lnSpc>
            </a:pPr>
            <a:r>
              <a:rPr lang="en-US" sz="2039" u="sng" dirty="0">
                <a:solidFill>
                  <a:srgbClr val="133475"/>
                </a:solidFill>
                <a:latin typeface="Open Sans Bold"/>
              </a:rPr>
              <a:t>Date:</a:t>
            </a:r>
            <a:r>
              <a:rPr lang="en-US" sz="2039" dirty="0">
                <a:solidFill>
                  <a:srgbClr val="133475"/>
                </a:solidFill>
                <a:latin typeface="Open Sans Bold"/>
              </a:rPr>
              <a:t> Thursday 9th November</a:t>
            </a:r>
          </a:p>
          <a:p>
            <a:pPr algn="just">
              <a:lnSpc>
                <a:spcPts val="3752"/>
              </a:lnSpc>
            </a:pPr>
            <a:r>
              <a:rPr lang="en-US" sz="2039" u="sng" dirty="0">
                <a:solidFill>
                  <a:srgbClr val="133475"/>
                </a:solidFill>
                <a:latin typeface="Open Sans Bold"/>
              </a:rPr>
              <a:t>Time:</a:t>
            </a:r>
            <a:r>
              <a:rPr lang="en-US" sz="2039" dirty="0">
                <a:solidFill>
                  <a:srgbClr val="133475"/>
                </a:solidFill>
                <a:latin typeface="Open Sans Bold"/>
              </a:rPr>
              <a:t> 1pm - 4pm</a:t>
            </a:r>
          </a:p>
          <a:p>
            <a:pPr algn="just">
              <a:lnSpc>
                <a:spcPts val="3630"/>
              </a:lnSpc>
            </a:pPr>
            <a:r>
              <a:rPr lang="en-US" sz="1973" u="sng" dirty="0">
                <a:solidFill>
                  <a:srgbClr val="133475"/>
                </a:solidFill>
                <a:latin typeface="Open Sans Bold"/>
              </a:rPr>
              <a:t>Location</a:t>
            </a:r>
            <a:r>
              <a:rPr lang="en-US" sz="1973" dirty="0">
                <a:solidFill>
                  <a:srgbClr val="133475"/>
                </a:solidFill>
                <a:latin typeface="Open Sans Bold"/>
              </a:rPr>
              <a:t>: Technology &amp; Innovation Centre (TIC), </a:t>
            </a:r>
          </a:p>
        </p:txBody>
      </p:sp>
      <p:sp>
        <p:nvSpPr>
          <p:cNvPr id="13" name="TextBox 13" descr="99 George Street, Glasgow, G1 1RD&#10;"/>
          <p:cNvSpPr txBox="1"/>
          <p:nvPr/>
        </p:nvSpPr>
        <p:spPr>
          <a:xfrm>
            <a:off x="1301684" y="2817134"/>
            <a:ext cx="6975224" cy="316112"/>
          </a:xfrm>
          <a:prstGeom prst="rect">
            <a:avLst/>
          </a:prstGeom>
        </p:spPr>
        <p:txBody>
          <a:bodyPr lIns="0" tIns="0" rIns="0" bIns="0" rtlCol="0" anchor="t">
            <a:spAutoFit/>
          </a:bodyPr>
          <a:lstStyle/>
          <a:p>
            <a:pPr>
              <a:lnSpc>
                <a:spcPts val="2707"/>
              </a:lnSpc>
            </a:pPr>
            <a:r>
              <a:rPr lang="en-US" sz="1933" dirty="0">
                <a:solidFill>
                  <a:srgbClr val="133475"/>
                </a:solidFill>
                <a:latin typeface="Open Sans Bold"/>
              </a:rPr>
              <a:t>99 George Street, Glasgow, G1 1RD</a:t>
            </a:r>
          </a:p>
        </p:txBody>
      </p:sp>
      <p:sp>
        <p:nvSpPr>
          <p:cNvPr id="5" name="TextBox 5" descr="Register NOW to attend!&#10;"/>
          <p:cNvSpPr txBox="1"/>
          <p:nvPr/>
        </p:nvSpPr>
        <p:spPr>
          <a:xfrm>
            <a:off x="84118" y="5887600"/>
            <a:ext cx="5436622" cy="596895"/>
          </a:xfrm>
          <a:prstGeom prst="rect">
            <a:avLst/>
          </a:prstGeom>
        </p:spPr>
        <p:txBody>
          <a:bodyPr lIns="0" tIns="0" rIns="0" bIns="0" rtlCol="0" anchor="t">
            <a:spAutoFit/>
          </a:bodyPr>
          <a:lstStyle/>
          <a:p>
            <a:pPr>
              <a:lnSpc>
                <a:spcPts val="5097"/>
              </a:lnSpc>
            </a:pPr>
            <a:r>
              <a:rPr lang="en-US" sz="3641" dirty="0">
                <a:solidFill>
                  <a:srgbClr val="133475"/>
                </a:solidFill>
                <a:latin typeface="Aileron Bold"/>
              </a:rPr>
              <a:t>Register NOW to attend!</a:t>
            </a:r>
          </a:p>
        </p:txBody>
      </p:sp>
      <p:sp>
        <p:nvSpPr>
          <p:cNvPr id="6" name="Freeform 6">
            <a:extLst>
              <a:ext uri="{C183D7F6-B498-43B3-948B-1728B52AA6E4}">
                <adec:decorative xmlns:adec="http://schemas.microsoft.com/office/drawing/2017/decorative" val="1"/>
              </a:ext>
            </a:extLst>
          </p:cNvPr>
          <p:cNvSpPr/>
          <p:nvPr/>
        </p:nvSpPr>
        <p:spPr>
          <a:xfrm rot="-203325">
            <a:off x="4716962" y="6429321"/>
            <a:ext cx="1374818" cy="388386"/>
          </a:xfrm>
          <a:custGeom>
            <a:avLst/>
            <a:gdLst/>
            <a:ahLst/>
            <a:cxnLst/>
            <a:rect l="l" t="t" r="r" b="b"/>
            <a:pathLst>
              <a:path w="2062227" h="582579">
                <a:moveTo>
                  <a:pt x="0" y="0"/>
                </a:moveTo>
                <a:lnTo>
                  <a:pt x="2062227" y="0"/>
                </a:lnTo>
                <a:lnTo>
                  <a:pt x="2062227" y="582579"/>
                </a:lnTo>
                <a:lnTo>
                  <a:pt x="0" y="582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descr="QR code linking to https://www.eventbrite.co.uk/e/strathclyde-university-technology-fair-2023-tickets-695844388297?aff=ebdssbdestsearch"/>
          <p:cNvSpPr/>
          <p:nvPr/>
        </p:nvSpPr>
        <p:spPr>
          <a:xfrm>
            <a:off x="6191018" y="4075771"/>
            <a:ext cx="2782229" cy="2782229"/>
          </a:xfrm>
          <a:custGeom>
            <a:avLst/>
            <a:gdLst/>
            <a:ahLst/>
            <a:cxnLst/>
            <a:rect l="l" t="t" r="r" b="b"/>
            <a:pathLst>
              <a:path w="4173344" h="4173344">
                <a:moveTo>
                  <a:pt x="0" y="0"/>
                </a:moveTo>
                <a:lnTo>
                  <a:pt x="4173345" y="0"/>
                </a:lnTo>
                <a:lnTo>
                  <a:pt x="4173345" y="4173344"/>
                </a:lnTo>
                <a:lnTo>
                  <a:pt x="0" y="41733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F23B75-4CB8-4649-AF27-F000F622A71B}"/>
              </a:ext>
            </a:extLst>
          </p:cNvPr>
          <p:cNvSpPr>
            <a:spLocks noGrp="1"/>
          </p:cNvSpPr>
          <p:nvPr>
            <p:ph type="sldNum" sz="quarter" idx="10"/>
          </p:nvPr>
        </p:nvSpPr>
        <p:spPr/>
        <p:txBody>
          <a:bodyPr/>
          <a:lstStyle/>
          <a:p>
            <a:fld id="{D8D877B3-D348-4611-9BDB-C5374591D951}" type="slidenum">
              <a:rPr lang="en-US" smtClean="0"/>
              <a:pPr/>
              <a:t>9</a:t>
            </a:fld>
            <a:endParaRPr lang="en-US" dirty="0"/>
          </a:p>
        </p:txBody>
      </p:sp>
      <p:sp>
        <p:nvSpPr>
          <p:cNvPr id="3" name="Title 2">
            <a:extLst>
              <a:ext uri="{FF2B5EF4-FFF2-40B4-BE49-F238E27FC236}">
                <a16:creationId xmlns:a16="http://schemas.microsoft.com/office/drawing/2014/main" id="{6E2EB79A-E52B-446C-9696-D2D2CA3EADFB}"/>
              </a:ext>
            </a:extLst>
          </p:cNvPr>
          <p:cNvSpPr>
            <a:spLocks noGrp="1"/>
          </p:cNvSpPr>
          <p:nvPr>
            <p:ph type="title"/>
          </p:nvPr>
        </p:nvSpPr>
        <p:spPr/>
        <p:txBody>
          <a:bodyPr/>
          <a:lstStyle/>
          <a:p>
            <a:r>
              <a:rPr lang="en-GB" dirty="0"/>
              <a:t>Careers Service Support</a:t>
            </a:r>
          </a:p>
        </p:txBody>
      </p:sp>
      <p:sp>
        <p:nvSpPr>
          <p:cNvPr id="4" name="Content Placeholder 3">
            <a:extLst>
              <a:ext uri="{FF2B5EF4-FFF2-40B4-BE49-F238E27FC236}">
                <a16:creationId xmlns:a16="http://schemas.microsoft.com/office/drawing/2014/main" id="{720A7467-E38D-4BAB-823B-18C2E431C6A2}"/>
              </a:ext>
            </a:extLst>
          </p:cNvPr>
          <p:cNvSpPr>
            <a:spLocks noGrp="1"/>
          </p:cNvSpPr>
          <p:nvPr>
            <p:ph idx="1"/>
          </p:nvPr>
        </p:nvSpPr>
        <p:spPr/>
        <p:txBody>
          <a:bodyPr/>
          <a:lstStyle/>
          <a:p>
            <a:pPr marL="0" indent="0">
              <a:buNone/>
            </a:pPr>
            <a:r>
              <a:rPr lang="en-GB" sz="2200" dirty="0"/>
              <a:t>Guidance Appointment	30 mins	Book with Reception</a:t>
            </a:r>
          </a:p>
          <a:p>
            <a:pPr marL="0" indent="0">
              <a:buNone/>
            </a:pPr>
            <a:r>
              <a:rPr lang="en-GB" sz="2200" dirty="0"/>
              <a:t>Practice Interview 		45 mins	Book with Reception</a:t>
            </a:r>
          </a:p>
          <a:p>
            <a:pPr marL="0" indent="0">
              <a:buNone/>
            </a:pPr>
            <a:r>
              <a:rPr lang="en-GB" sz="2200" dirty="0"/>
              <a:t>CV Check 			20 mins	Book Online</a:t>
            </a:r>
          </a:p>
          <a:p>
            <a:pPr marL="0" indent="0">
              <a:buNone/>
            </a:pPr>
            <a:r>
              <a:rPr lang="en-GB" sz="2200" dirty="0"/>
              <a:t>Employer Events		1-2 hrs		Book Online </a:t>
            </a:r>
          </a:p>
          <a:p>
            <a:pPr marL="0" indent="0">
              <a:buNone/>
            </a:pPr>
            <a:r>
              <a:rPr lang="en-GB" sz="2200" dirty="0"/>
              <a:t>Briefing Sessions		30 mins	Book Online </a:t>
            </a:r>
          </a:p>
          <a:p>
            <a:pPr marL="0" indent="0">
              <a:buNone/>
            </a:pPr>
            <a:endParaRPr lang="en-GB" sz="2200" dirty="0"/>
          </a:p>
          <a:p>
            <a:pPr marL="0" indent="0">
              <a:buNone/>
            </a:pPr>
            <a:r>
              <a:rPr lang="en-GB" sz="2200" dirty="0"/>
              <a:t>Reception: Careers Service, L4, Student Experience, Learning &amp; Teaching Building. Email </a:t>
            </a:r>
            <a:r>
              <a:rPr lang="en-GB" sz="2200" dirty="0">
                <a:hlinkClick r:id="rId2"/>
              </a:rPr>
              <a:t>yourcareer@strath.ac.uk</a:t>
            </a:r>
            <a:r>
              <a:rPr lang="en-GB" sz="2200" dirty="0"/>
              <a:t> </a:t>
            </a:r>
          </a:p>
          <a:p>
            <a:pPr marL="0" indent="0">
              <a:buNone/>
            </a:pPr>
            <a:endParaRPr lang="en-GB" dirty="0"/>
          </a:p>
        </p:txBody>
      </p:sp>
    </p:spTree>
    <p:extLst>
      <p:ext uri="{BB962C8B-B14F-4D97-AF65-F5344CB8AC3E}">
        <p14:creationId xmlns:p14="http://schemas.microsoft.com/office/powerpoint/2010/main" val="25640215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6f9fe3d6-c717-4689-967b-00a2e2f0a37f"/>
  <p:tag name="SLIDO_EVENT_SECTION_UUID" val="92406701-e1e1-4c4b-b5b4-f0a39b5d8920"/>
</p:tagLst>
</file>

<file path=ppt/theme/theme1.xml><?xml version="1.0" encoding="utf-8"?>
<a:theme xmlns:a="http://schemas.openxmlformats.org/drawingml/2006/main" name="B&amp;D-Powerpoint Template_16x9">
  <a:themeElements>
    <a:clrScheme name="Custom 1">
      <a:dk1>
        <a:srgbClr val="2B2B2B"/>
      </a:dk1>
      <a:lt1>
        <a:srgbClr val="F6F8F8"/>
      </a:lt1>
      <a:dk2>
        <a:srgbClr val="2B2B2B"/>
      </a:dk2>
      <a:lt2>
        <a:srgbClr val="FFFFFF"/>
      </a:lt2>
      <a:accent1>
        <a:srgbClr val="092140"/>
      </a:accent1>
      <a:accent2>
        <a:srgbClr val="092140"/>
      </a:accent2>
      <a:accent3>
        <a:srgbClr val="092140"/>
      </a:accent3>
      <a:accent4>
        <a:srgbClr val="092140"/>
      </a:accent4>
      <a:accent5>
        <a:srgbClr val="092140"/>
      </a:accent5>
      <a:accent6>
        <a:srgbClr val="092140"/>
      </a:accent6>
      <a:hlink>
        <a:srgbClr val="092140"/>
      </a:hlink>
      <a:folHlink>
        <a:srgbClr val="09214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429</Words>
  <Application>Microsoft Office PowerPoint</Application>
  <PresentationFormat>Widescreen</PresentationFormat>
  <Paragraphs>90</Paragraphs>
  <Slides>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Aileron Bold</vt:lpstr>
      <vt:lpstr>Arial</vt:lpstr>
      <vt:lpstr>Arial Black</vt:lpstr>
      <vt:lpstr>Calibri</vt:lpstr>
      <vt:lpstr>Cooper Hewitt Bold</vt:lpstr>
      <vt:lpstr>Lato</vt:lpstr>
      <vt:lpstr>Lato Bold</vt:lpstr>
      <vt:lpstr>Montserrat Medium</vt:lpstr>
      <vt:lpstr>Open Sans Bold</vt:lpstr>
      <vt:lpstr>Wingdings</vt:lpstr>
      <vt:lpstr>B&amp;D-Powerpoint Template_16x9</vt:lpstr>
      <vt:lpstr>CIS Y1 Introduction to the Careers Service</vt:lpstr>
      <vt:lpstr>What are we here for?</vt:lpstr>
      <vt:lpstr>Where are we?</vt:lpstr>
      <vt:lpstr>Resources – UG Careers Module</vt:lpstr>
      <vt:lpstr>Resources – Careers Website</vt:lpstr>
      <vt:lpstr>Resources – Careers Toolkit</vt:lpstr>
      <vt:lpstr>THE SCOTTISH GRADUATE FAIR 2023 </vt:lpstr>
      <vt:lpstr>TECHNOLOGY FAIR 2023</vt:lpstr>
      <vt:lpstr>Careers Service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O'Donnell</dc:creator>
  <cp:lastModifiedBy>Stephen Smith</cp:lastModifiedBy>
  <cp:revision>48</cp:revision>
  <dcterms:created xsi:type="dcterms:W3CDTF">2020-02-05T16:03:23Z</dcterms:created>
  <dcterms:modified xsi:type="dcterms:W3CDTF">2023-09-12T08:36:07Z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ies>
</file>